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png"/><Relationship Id="rId8" Type="http://schemas.openxmlformats.org/officeDocument/2006/relationships/image" Target="../media/image50.jp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2.png"/><Relationship Id="rId21" Type="http://schemas.openxmlformats.org/officeDocument/2006/relationships/image" Target="../media/image83.png"/><Relationship Id="rId22" Type="http://schemas.openxmlformats.org/officeDocument/2006/relationships/image" Target="../media/image84.png"/><Relationship Id="rId23" Type="http://schemas.openxmlformats.org/officeDocument/2006/relationships/image" Target="../media/image85.png"/><Relationship Id="rId24" Type="http://schemas.openxmlformats.org/officeDocument/2006/relationships/image" Target="../media/image86.png"/><Relationship Id="rId25" Type="http://schemas.openxmlformats.org/officeDocument/2006/relationships/image" Target="../media/image87.png"/><Relationship Id="rId26" Type="http://schemas.openxmlformats.org/officeDocument/2006/relationships/image" Target="../media/image88.png"/><Relationship Id="rId27" Type="http://schemas.openxmlformats.org/officeDocument/2006/relationships/image" Target="../media/image89.png"/><Relationship Id="rId28" Type="http://schemas.openxmlformats.org/officeDocument/2006/relationships/image" Target="../media/image90.png"/><Relationship Id="rId29" Type="http://schemas.openxmlformats.org/officeDocument/2006/relationships/image" Target="../media/image91.png"/><Relationship Id="rId30" Type="http://schemas.openxmlformats.org/officeDocument/2006/relationships/image" Target="../media/image92.png"/><Relationship Id="rId31" Type="http://schemas.openxmlformats.org/officeDocument/2006/relationships/image" Target="../media/image93.png"/><Relationship Id="rId32" Type="http://schemas.openxmlformats.org/officeDocument/2006/relationships/image" Target="../media/image94.png"/><Relationship Id="rId33" Type="http://schemas.openxmlformats.org/officeDocument/2006/relationships/image" Target="../media/image95.png"/><Relationship Id="rId34" Type="http://schemas.openxmlformats.org/officeDocument/2006/relationships/image" Target="../media/image96.png"/><Relationship Id="rId35" Type="http://schemas.openxmlformats.org/officeDocument/2006/relationships/image" Target="../media/image97.png"/><Relationship Id="rId36" Type="http://schemas.openxmlformats.org/officeDocument/2006/relationships/image" Target="../media/image98.png"/><Relationship Id="rId37" Type="http://schemas.openxmlformats.org/officeDocument/2006/relationships/image" Target="../media/image99.png"/><Relationship Id="rId38" Type="http://schemas.openxmlformats.org/officeDocument/2006/relationships/image" Target="../media/image100.png"/><Relationship Id="rId39" Type="http://schemas.openxmlformats.org/officeDocument/2006/relationships/image" Target="../media/image10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jpg"/><Relationship Id="rId7" Type="http://schemas.openxmlformats.org/officeDocument/2006/relationships/image" Target="../media/image107.jp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Relationship Id="rId18" Type="http://schemas.openxmlformats.org/officeDocument/2006/relationships/image" Target="../media/image118.png"/><Relationship Id="rId19" Type="http://schemas.openxmlformats.org/officeDocument/2006/relationships/image" Target="../media/image119.png"/><Relationship Id="rId20" Type="http://schemas.openxmlformats.org/officeDocument/2006/relationships/image" Target="../media/image120.png"/><Relationship Id="rId21" Type="http://schemas.openxmlformats.org/officeDocument/2006/relationships/image" Target="../media/image121.png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124.png"/><Relationship Id="rId25" Type="http://schemas.openxmlformats.org/officeDocument/2006/relationships/image" Target="../media/image125.png"/><Relationship Id="rId26" Type="http://schemas.openxmlformats.org/officeDocument/2006/relationships/image" Target="../media/image126.png"/><Relationship Id="rId27" Type="http://schemas.openxmlformats.org/officeDocument/2006/relationships/image" Target="../media/image127.png"/><Relationship Id="rId28" Type="http://schemas.openxmlformats.org/officeDocument/2006/relationships/image" Target="../media/image128.png"/><Relationship Id="rId29" Type="http://schemas.openxmlformats.org/officeDocument/2006/relationships/image" Target="../media/image129.png"/><Relationship Id="rId30" Type="http://schemas.openxmlformats.org/officeDocument/2006/relationships/image" Target="../media/image130.png"/><Relationship Id="rId31" Type="http://schemas.openxmlformats.org/officeDocument/2006/relationships/image" Target="../media/image131.png"/><Relationship Id="rId32" Type="http://schemas.openxmlformats.org/officeDocument/2006/relationships/image" Target="../media/image132.png"/><Relationship Id="rId33" Type="http://schemas.openxmlformats.org/officeDocument/2006/relationships/image" Target="../media/image133.png"/><Relationship Id="rId34" Type="http://schemas.openxmlformats.org/officeDocument/2006/relationships/image" Target="../media/image134.png"/><Relationship Id="rId35" Type="http://schemas.openxmlformats.org/officeDocument/2006/relationships/image" Target="../media/image135.png"/><Relationship Id="rId36" Type="http://schemas.openxmlformats.org/officeDocument/2006/relationships/image" Target="../media/image136.png"/><Relationship Id="rId37" Type="http://schemas.openxmlformats.org/officeDocument/2006/relationships/image" Target="../media/image137.png"/><Relationship Id="rId38" Type="http://schemas.openxmlformats.org/officeDocument/2006/relationships/image" Target="../media/image138.png"/><Relationship Id="rId39" Type="http://schemas.openxmlformats.org/officeDocument/2006/relationships/image" Target="../media/image139.png"/><Relationship Id="rId40" Type="http://schemas.openxmlformats.org/officeDocument/2006/relationships/image" Target="../media/image140.png"/><Relationship Id="rId41" Type="http://schemas.openxmlformats.org/officeDocument/2006/relationships/image" Target="../media/image141.png"/><Relationship Id="rId42" Type="http://schemas.openxmlformats.org/officeDocument/2006/relationships/image" Target="../media/image142.png"/><Relationship Id="rId43" Type="http://schemas.openxmlformats.org/officeDocument/2006/relationships/image" Target="../media/image143.png"/><Relationship Id="rId44" Type="http://schemas.openxmlformats.org/officeDocument/2006/relationships/image" Target="../media/image144.png"/><Relationship Id="rId45" Type="http://schemas.openxmlformats.org/officeDocument/2006/relationships/image" Target="../media/image145.png"/><Relationship Id="rId46" Type="http://schemas.openxmlformats.org/officeDocument/2006/relationships/image" Target="../media/image146.png"/><Relationship Id="rId47" Type="http://schemas.openxmlformats.org/officeDocument/2006/relationships/image" Target="../media/image147.png"/><Relationship Id="rId48" Type="http://schemas.openxmlformats.org/officeDocument/2006/relationships/image" Target="../media/image148.png"/><Relationship Id="rId49" Type="http://schemas.openxmlformats.org/officeDocument/2006/relationships/image" Target="../media/image149.png"/><Relationship Id="rId50" Type="http://schemas.openxmlformats.org/officeDocument/2006/relationships/image" Target="../media/image150.png"/><Relationship Id="rId51" Type="http://schemas.openxmlformats.org/officeDocument/2006/relationships/image" Target="../media/image151.png"/><Relationship Id="rId52" Type="http://schemas.openxmlformats.org/officeDocument/2006/relationships/image" Target="../media/image152.png"/><Relationship Id="rId53" Type="http://schemas.openxmlformats.org/officeDocument/2006/relationships/image" Target="../media/image153.png"/><Relationship Id="rId54" Type="http://schemas.openxmlformats.org/officeDocument/2006/relationships/image" Target="../media/image154.png"/><Relationship Id="rId55" Type="http://schemas.openxmlformats.org/officeDocument/2006/relationships/image" Target="../media/image155.png"/><Relationship Id="rId56" Type="http://schemas.openxmlformats.org/officeDocument/2006/relationships/image" Target="../media/image156.png"/><Relationship Id="rId57" Type="http://schemas.openxmlformats.org/officeDocument/2006/relationships/image" Target="../media/image157.png"/><Relationship Id="rId58" Type="http://schemas.openxmlformats.org/officeDocument/2006/relationships/image" Target="../media/image158.png"/><Relationship Id="rId59" Type="http://schemas.openxmlformats.org/officeDocument/2006/relationships/image" Target="../media/image159.png"/><Relationship Id="rId60" Type="http://schemas.openxmlformats.org/officeDocument/2006/relationships/image" Target="../media/image160.png"/><Relationship Id="rId61" Type="http://schemas.openxmlformats.org/officeDocument/2006/relationships/image" Target="../media/image161.png"/><Relationship Id="rId62" Type="http://schemas.openxmlformats.org/officeDocument/2006/relationships/image" Target="../media/image162.png"/><Relationship Id="rId63" Type="http://schemas.openxmlformats.org/officeDocument/2006/relationships/image" Target="../media/image163.png"/><Relationship Id="rId64" Type="http://schemas.openxmlformats.org/officeDocument/2006/relationships/image" Target="../media/image164.png"/><Relationship Id="rId65" Type="http://schemas.openxmlformats.org/officeDocument/2006/relationships/image" Target="../media/image165.png"/><Relationship Id="rId66" Type="http://schemas.openxmlformats.org/officeDocument/2006/relationships/image" Target="../media/image166.png"/><Relationship Id="rId67" Type="http://schemas.openxmlformats.org/officeDocument/2006/relationships/image" Target="../media/image167.png"/><Relationship Id="rId68" Type="http://schemas.openxmlformats.org/officeDocument/2006/relationships/image" Target="../media/image168.png"/><Relationship Id="rId69" Type="http://schemas.openxmlformats.org/officeDocument/2006/relationships/image" Target="../media/image169.png"/><Relationship Id="rId70" Type="http://schemas.openxmlformats.org/officeDocument/2006/relationships/image" Target="../media/image170.png"/><Relationship Id="rId71" Type="http://schemas.openxmlformats.org/officeDocument/2006/relationships/image" Target="../media/image171.png"/><Relationship Id="rId72" Type="http://schemas.openxmlformats.org/officeDocument/2006/relationships/image" Target="../media/image172.png"/><Relationship Id="rId73" Type="http://schemas.openxmlformats.org/officeDocument/2006/relationships/image" Target="../media/image173.png"/><Relationship Id="rId74" Type="http://schemas.openxmlformats.org/officeDocument/2006/relationships/image" Target="../media/image174.png"/><Relationship Id="rId75" Type="http://schemas.openxmlformats.org/officeDocument/2006/relationships/image" Target="../media/image175.png"/><Relationship Id="rId76" Type="http://schemas.openxmlformats.org/officeDocument/2006/relationships/image" Target="../media/image176.png"/><Relationship Id="rId77" Type="http://schemas.openxmlformats.org/officeDocument/2006/relationships/image" Target="../media/image177.png"/><Relationship Id="rId78" Type="http://schemas.openxmlformats.org/officeDocument/2006/relationships/image" Target="../media/image178.png"/><Relationship Id="rId79" Type="http://schemas.openxmlformats.org/officeDocument/2006/relationships/image" Target="../media/image179.png"/><Relationship Id="rId80" Type="http://schemas.openxmlformats.org/officeDocument/2006/relationships/image" Target="../media/image180.png"/><Relationship Id="rId81" Type="http://schemas.openxmlformats.org/officeDocument/2006/relationships/image" Target="../media/image181.png"/><Relationship Id="rId82" Type="http://schemas.openxmlformats.org/officeDocument/2006/relationships/image" Target="../media/image182.png"/><Relationship Id="rId83" Type="http://schemas.openxmlformats.org/officeDocument/2006/relationships/image" Target="../media/image183.png"/><Relationship Id="rId84" Type="http://schemas.openxmlformats.org/officeDocument/2006/relationships/image" Target="../media/image184.png"/><Relationship Id="rId85" Type="http://schemas.openxmlformats.org/officeDocument/2006/relationships/image" Target="../media/image185.png"/><Relationship Id="rId86" Type="http://schemas.openxmlformats.org/officeDocument/2006/relationships/image" Target="../media/image186.png"/><Relationship Id="rId87" Type="http://schemas.openxmlformats.org/officeDocument/2006/relationships/image" Target="../media/image187.png"/><Relationship Id="rId88" Type="http://schemas.openxmlformats.org/officeDocument/2006/relationships/image" Target="../media/image188.png"/><Relationship Id="rId89" Type="http://schemas.openxmlformats.org/officeDocument/2006/relationships/image" Target="../media/image189.png"/><Relationship Id="rId90" Type="http://schemas.openxmlformats.org/officeDocument/2006/relationships/image" Target="../media/image190.png"/><Relationship Id="rId91" Type="http://schemas.openxmlformats.org/officeDocument/2006/relationships/image" Target="../media/image191.png"/><Relationship Id="rId92" Type="http://schemas.openxmlformats.org/officeDocument/2006/relationships/image" Target="../media/image192.png"/><Relationship Id="rId93" Type="http://schemas.openxmlformats.org/officeDocument/2006/relationships/image" Target="../media/image193.png"/><Relationship Id="rId94" Type="http://schemas.openxmlformats.org/officeDocument/2006/relationships/image" Target="../media/image194.png"/><Relationship Id="rId95" Type="http://schemas.openxmlformats.org/officeDocument/2006/relationships/image" Target="../media/image195.png"/><Relationship Id="rId96" Type="http://schemas.openxmlformats.org/officeDocument/2006/relationships/image" Target="../media/image196.png"/><Relationship Id="rId97" Type="http://schemas.openxmlformats.org/officeDocument/2006/relationships/image" Target="../media/image197.png"/><Relationship Id="rId98" Type="http://schemas.openxmlformats.org/officeDocument/2006/relationships/image" Target="../media/image198.png"/><Relationship Id="rId99" Type="http://schemas.openxmlformats.org/officeDocument/2006/relationships/image" Target="../media/image199.png"/><Relationship Id="rId100" Type="http://schemas.openxmlformats.org/officeDocument/2006/relationships/image" Target="../media/image200.png"/><Relationship Id="rId101" Type="http://schemas.openxmlformats.org/officeDocument/2006/relationships/image" Target="../media/image201.png"/><Relationship Id="rId102" Type="http://schemas.openxmlformats.org/officeDocument/2006/relationships/image" Target="../media/image202.png"/><Relationship Id="rId103" Type="http://schemas.openxmlformats.org/officeDocument/2006/relationships/image" Target="../media/image203.png"/><Relationship Id="rId104" Type="http://schemas.openxmlformats.org/officeDocument/2006/relationships/image" Target="../media/image204.png"/><Relationship Id="rId105" Type="http://schemas.openxmlformats.org/officeDocument/2006/relationships/image" Target="../media/image205.png"/><Relationship Id="rId106" Type="http://schemas.openxmlformats.org/officeDocument/2006/relationships/image" Target="../media/image206.png"/><Relationship Id="rId107" Type="http://schemas.openxmlformats.org/officeDocument/2006/relationships/image" Target="../media/image207.png"/><Relationship Id="rId108" Type="http://schemas.openxmlformats.org/officeDocument/2006/relationships/image" Target="../media/image208.png"/><Relationship Id="rId109" Type="http://schemas.openxmlformats.org/officeDocument/2006/relationships/image" Target="../media/image209.png"/><Relationship Id="rId110" Type="http://schemas.openxmlformats.org/officeDocument/2006/relationships/image" Target="../media/image26.png"/><Relationship Id="rId111" Type="http://schemas.openxmlformats.org/officeDocument/2006/relationships/image" Target="../media/image210.png"/><Relationship Id="rId112" Type="http://schemas.openxmlformats.org/officeDocument/2006/relationships/image" Target="../media/image211.png"/><Relationship Id="rId113" Type="http://schemas.openxmlformats.org/officeDocument/2006/relationships/image" Target="../media/image212.png"/><Relationship Id="rId114" Type="http://schemas.openxmlformats.org/officeDocument/2006/relationships/image" Target="../media/image213.png"/><Relationship Id="rId115" Type="http://schemas.openxmlformats.org/officeDocument/2006/relationships/image" Target="../media/image214.png"/><Relationship Id="rId116" Type="http://schemas.openxmlformats.org/officeDocument/2006/relationships/image" Target="../media/image215.png"/><Relationship Id="rId117" Type="http://schemas.openxmlformats.org/officeDocument/2006/relationships/image" Target="../media/image216.png"/><Relationship Id="rId118" Type="http://schemas.openxmlformats.org/officeDocument/2006/relationships/image" Target="../media/image217.png"/><Relationship Id="rId119" Type="http://schemas.openxmlformats.org/officeDocument/2006/relationships/image" Target="../media/image2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jpg"/><Relationship Id="rId7" Type="http://schemas.openxmlformats.org/officeDocument/2006/relationships/image" Target="../media/image2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jp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232.pn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Relationship Id="rId12" Type="http://schemas.openxmlformats.org/officeDocument/2006/relationships/image" Target="../media/image235.png"/><Relationship Id="rId13" Type="http://schemas.openxmlformats.org/officeDocument/2006/relationships/image" Target="../media/image236.png"/><Relationship Id="rId14" Type="http://schemas.openxmlformats.org/officeDocument/2006/relationships/image" Target="../media/image237.png"/><Relationship Id="rId15" Type="http://schemas.openxmlformats.org/officeDocument/2006/relationships/image" Target="../media/image2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9.png"/><Relationship Id="rId3" Type="http://schemas.openxmlformats.org/officeDocument/2006/relationships/image" Target="../media/image240.png"/><Relationship Id="rId4" Type="http://schemas.openxmlformats.org/officeDocument/2006/relationships/image" Target="../media/image241.png"/><Relationship Id="rId5" Type="http://schemas.openxmlformats.org/officeDocument/2006/relationships/image" Target="../media/image242.png"/><Relationship Id="rId6" Type="http://schemas.openxmlformats.org/officeDocument/2006/relationships/image" Target="../media/image243.png"/><Relationship Id="rId7" Type="http://schemas.openxmlformats.org/officeDocument/2006/relationships/image" Target="../media/image244.png"/><Relationship Id="rId8" Type="http://schemas.openxmlformats.org/officeDocument/2006/relationships/image" Target="../media/image245.png"/><Relationship Id="rId9" Type="http://schemas.openxmlformats.org/officeDocument/2006/relationships/image" Target="../media/image246.png"/><Relationship Id="rId10" Type="http://schemas.openxmlformats.org/officeDocument/2006/relationships/image" Target="../media/image247.png"/><Relationship Id="rId11" Type="http://schemas.openxmlformats.org/officeDocument/2006/relationships/image" Target="../media/image248.png"/><Relationship Id="rId12" Type="http://schemas.openxmlformats.org/officeDocument/2006/relationships/image" Target="../media/image249.png"/><Relationship Id="rId13" Type="http://schemas.openxmlformats.org/officeDocument/2006/relationships/image" Target="../media/image250.png"/><Relationship Id="rId14" Type="http://schemas.openxmlformats.org/officeDocument/2006/relationships/image" Target="../media/image251.png"/><Relationship Id="rId15" Type="http://schemas.openxmlformats.org/officeDocument/2006/relationships/image" Target="../media/image252.png"/><Relationship Id="rId16" Type="http://schemas.openxmlformats.org/officeDocument/2006/relationships/image" Target="../media/image253.png"/><Relationship Id="rId17" Type="http://schemas.openxmlformats.org/officeDocument/2006/relationships/image" Target="../media/image254.png"/><Relationship Id="rId18" Type="http://schemas.openxmlformats.org/officeDocument/2006/relationships/image" Target="../media/image255.png"/><Relationship Id="rId19" Type="http://schemas.openxmlformats.org/officeDocument/2006/relationships/image" Target="../media/image256.png"/><Relationship Id="rId20" Type="http://schemas.openxmlformats.org/officeDocument/2006/relationships/image" Target="../media/image257.png"/><Relationship Id="rId21" Type="http://schemas.openxmlformats.org/officeDocument/2006/relationships/image" Target="../media/image258.png"/><Relationship Id="rId22" Type="http://schemas.openxmlformats.org/officeDocument/2006/relationships/image" Target="../media/image259.png"/><Relationship Id="rId23" Type="http://schemas.openxmlformats.org/officeDocument/2006/relationships/image" Target="../media/image260.png"/><Relationship Id="rId24" Type="http://schemas.openxmlformats.org/officeDocument/2006/relationships/image" Target="../media/image261.png"/><Relationship Id="rId25" Type="http://schemas.openxmlformats.org/officeDocument/2006/relationships/image" Target="../media/image262.png"/><Relationship Id="rId26" Type="http://schemas.openxmlformats.org/officeDocument/2006/relationships/image" Target="../media/image263.png"/><Relationship Id="rId27" Type="http://schemas.openxmlformats.org/officeDocument/2006/relationships/image" Target="../media/image264.png"/><Relationship Id="rId28" Type="http://schemas.openxmlformats.org/officeDocument/2006/relationships/image" Target="../media/image265.png"/><Relationship Id="rId29" Type="http://schemas.openxmlformats.org/officeDocument/2006/relationships/image" Target="../media/image266.png"/><Relationship Id="rId30" Type="http://schemas.openxmlformats.org/officeDocument/2006/relationships/image" Target="../media/image267.png"/><Relationship Id="rId31" Type="http://schemas.openxmlformats.org/officeDocument/2006/relationships/image" Target="../media/image268.png"/><Relationship Id="rId32" Type="http://schemas.openxmlformats.org/officeDocument/2006/relationships/image" Target="../media/image269.png"/><Relationship Id="rId33" Type="http://schemas.openxmlformats.org/officeDocument/2006/relationships/image" Target="../media/image270.png"/><Relationship Id="rId34" Type="http://schemas.openxmlformats.org/officeDocument/2006/relationships/image" Target="../media/image271.png"/><Relationship Id="rId35" Type="http://schemas.openxmlformats.org/officeDocument/2006/relationships/image" Target="../media/image27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3325" cy="10692130"/>
            <a:chOff x="0" y="0"/>
            <a:chExt cx="755332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2726" cy="10692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887" y="1998027"/>
              <a:ext cx="288074" cy="1160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798" y="1995513"/>
              <a:ext cx="99402" cy="1370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8887" y="2199856"/>
              <a:ext cx="288074" cy="116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8887" y="2401671"/>
              <a:ext cx="288074" cy="1160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8887" y="1992820"/>
              <a:ext cx="1515783" cy="7457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3643" y="1356741"/>
              <a:ext cx="1725700" cy="4544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16017" y="1362290"/>
              <a:ext cx="116205" cy="262890"/>
            </a:xfrm>
            <a:custGeom>
              <a:avLst/>
              <a:gdLst/>
              <a:ahLst/>
              <a:cxnLst/>
              <a:rect l="l" t="t" r="r" b="b"/>
              <a:pathLst>
                <a:path w="116204" h="262890">
                  <a:moveTo>
                    <a:pt x="115887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102870"/>
                  </a:lnTo>
                  <a:lnTo>
                    <a:pt x="0" y="152400"/>
                  </a:lnTo>
                  <a:lnTo>
                    <a:pt x="0" y="262890"/>
                  </a:lnTo>
                  <a:lnTo>
                    <a:pt x="68262" y="262890"/>
                  </a:lnTo>
                  <a:lnTo>
                    <a:pt x="68262" y="152400"/>
                  </a:lnTo>
                  <a:lnTo>
                    <a:pt x="110731" y="152400"/>
                  </a:lnTo>
                  <a:lnTo>
                    <a:pt x="110731" y="102870"/>
                  </a:lnTo>
                  <a:lnTo>
                    <a:pt x="68262" y="102870"/>
                  </a:lnTo>
                  <a:lnTo>
                    <a:pt x="68262" y="52070"/>
                  </a:lnTo>
                  <a:lnTo>
                    <a:pt x="115887" y="52070"/>
                  </a:lnTo>
                  <a:lnTo>
                    <a:pt x="115887" y="0"/>
                  </a:lnTo>
                  <a:close/>
                </a:path>
              </a:pathLst>
            </a:custGeom>
            <a:solidFill>
              <a:srgbClr val="FAB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46498" y="1194498"/>
              <a:ext cx="511809" cy="431165"/>
            </a:xfrm>
            <a:custGeom>
              <a:avLst/>
              <a:gdLst/>
              <a:ahLst/>
              <a:cxnLst/>
              <a:rect l="l" t="t" r="r" b="b"/>
              <a:pathLst>
                <a:path w="511810" h="431164">
                  <a:moveTo>
                    <a:pt x="508292" y="134175"/>
                  </a:moveTo>
                  <a:lnTo>
                    <a:pt x="490194" y="93014"/>
                  </a:lnTo>
                  <a:lnTo>
                    <a:pt x="449656" y="64503"/>
                  </a:lnTo>
                  <a:lnTo>
                    <a:pt x="408276" y="55557"/>
                  </a:lnTo>
                  <a:lnTo>
                    <a:pt x="393014" y="54952"/>
                  </a:lnTo>
                  <a:lnTo>
                    <a:pt x="376919" y="55610"/>
                  </a:lnTo>
                  <a:lnTo>
                    <a:pt x="334759" y="65049"/>
                  </a:lnTo>
                  <a:lnTo>
                    <a:pt x="295097" y="93751"/>
                  </a:lnTo>
                  <a:lnTo>
                    <a:pt x="279374" y="125971"/>
                  </a:lnTo>
                  <a:lnTo>
                    <a:pt x="388620" y="117309"/>
                  </a:lnTo>
                  <a:lnTo>
                    <a:pt x="390093" y="116890"/>
                  </a:lnTo>
                  <a:lnTo>
                    <a:pt x="391693" y="116713"/>
                  </a:lnTo>
                  <a:lnTo>
                    <a:pt x="393382" y="116713"/>
                  </a:lnTo>
                  <a:lnTo>
                    <a:pt x="399757" y="116713"/>
                  </a:lnTo>
                  <a:lnTo>
                    <a:pt x="403974" y="119176"/>
                  </a:lnTo>
                  <a:lnTo>
                    <a:pt x="409244" y="155702"/>
                  </a:lnTo>
                  <a:lnTo>
                    <a:pt x="409244" y="320789"/>
                  </a:lnTo>
                  <a:lnTo>
                    <a:pt x="406107" y="360883"/>
                  </a:lnTo>
                  <a:lnTo>
                    <a:pt x="399681" y="369430"/>
                  </a:lnTo>
                  <a:lnTo>
                    <a:pt x="392836" y="369430"/>
                  </a:lnTo>
                  <a:lnTo>
                    <a:pt x="385876" y="369430"/>
                  </a:lnTo>
                  <a:lnTo>
                    <a:pt x="377050" y="323532"/>
                  </a:lnTo>
                  <a:lnTo>
                    <a:pt x="377050" y="155702"/>
                  </a:lnTo>
                  <a:lnTo>
                    <a:pt x="377050" y="147777"/>
                  </a:lnTo>
                  <a:lnTo>
                    <a:pt x="377317" y="141312"/>
                  </a:lnTo>
                  <a:lnTo>
                    <a:pt x="377825" y="136093"/>
                  </a:lnTo>
                  <a:lnTo>
                    <a:pt x="274916" y="200456"/>
                  </a:lnTo>
                  <a:lnTo>
                    <a:pt x="274866" y="204241"/>
                  </a:lnTo>
                  <a:lnTo>
                    <a:pt x="274866" y="208102"/>
                  </a:lnTo>
                  <a:lnTo>
                    <a:pt x="274866" y="212140"/>
                  </a:lnTo>
                  <a:lnTo>
                    <a:pt x="274866" y="273786"/>
                  </a:lnTo>
                  <a:lnTo>
                    <a:pt x="275033" y="299588"/>
                  </a:lnTo>
                  <a:lnTo>
                    <a:pt x="276419" y="338576"/>
                  </a:lnTo>
                  <a:lnTo>
                    <a:pt x="289115" y="383359"/>
                  </a:lnTo>
                  <a:lnTo>
                    <a:pt x="324493" y="416155"/>
                  </a:lnTo>
                  <a:lnTo>
                    <a:pt x="363135" y="428512"/>
                  </a:lnTo>
                  <a:lnTo>
                    <a:pt x="393014" y="430860"/>
                  </a:lnTo>
                  <a:lnTo>
                    <a:pt x="409098" y="430241"/>
                  </a:lnTo>
                  <a:lnTo>
                    <a:pt x="451192" y="420878"/>
                  </a:lnTo>
                  <a:lnTo>
                    <a:pt x="491020" y="392087"/>
                  </a:lnTo>
                  <a:lnTo>
                    <a:pt x="508355" y="350672"/>
                  </a:lnTo>
                  <a:lnTo>
                    <a:pt x="511059" y="299026"/>
                  </a:lnTo>
                  <a:lnTo>
                    <a:pt x="511251" y="273786"/>
                  </a:lnTo>
                  <a:lnTo>
                    <a:pt x="511251" y="212140"/>
                  </a:lnTo>
                  <a:lnTo>
                    <a:pt x="511058" y="186301"/>
                  </a:lnTo>
                  <a:lnTo>
                    <a:pt x="510490" y="164657"/>
                  </a:lnTo>
                  <a:lnTo>
                    <a:pt x="509563" y="147263"/>
                  </a:lnTo>
                  <a:lnTo>
                    <a:pt x="508292" y="134175"/>
                  </a:lnTo>
                  <a:close/>
                </a:path>
                <a:path w="511810" h="431164">
                  <a:moveTo>
                    <a:pt x="138671" y="323646"/>
                  </a:moveTo>
                  <a:lnTo>
                    <a:pt x="132930" y="366471"/>
                  </a:lnTo>
                  <a:lnTo>
                    <a:pt x="127876" y="369430"/>
                  </a:lnTo>
                  <a:lnTo>
                    <a:pt x="120357" y="369430"/>
                  </a:lnTo>
                  <a:lnTo>
                    <a:pt x="112636" y="369430"/>
                  </a:lnTo>
                  <a:lnTo>
                    <a:pt x="101930" y="327240"/>
                  </a:lnTo>
                  <a:lnTo>
                    <a:pt x="101930" y="105308"/>
                  </a:lnTo>
                  <a:lnTo>
                    <a:pt x="107645" y="64389"/>
                  </a:lnTo>
                  <a:lnTo>
                    <a:pt x="112788" y="61747"/>
                  </a:lnTo>
                  <a:lnTo>
                    <a:pt x="121297" y="61747"/>
                  </a:lnTo>
                  <a:lnTo>
                    <a:pt x="128562" y="61747"/>
                  </a:lnTo>
                  <a:lnTo>
                    <a:pt x="138671" y="102273"/>
                  </a:lnTo>
                  <a:lnTo>
                    <a:pt x="138671" y="137083"/>
                  </a:lnTo>
                  <a:lnTo>
                    <a:pt x="240779" y="128993"/>
                  </a:lnTo>
                  <a:lnTo>
                    <a:pt x="238409" y="85985"/>
                  </a:lnTo>
                  <a:lnTo>
                    <a:pt x="225764" y="44547"/>
                  </a:lnTo>
                  <a:lnTo>
                    <a:pt x="193103" y="16027"/>
                  </a:lnTo>
                  <a:lnTo>
                    <a:pt x="140302" y="1013"/>
                  </a:lnTo>
                  <a:lnTo>
                    <a:pt x="118821" y="0"/>
                  </a:lnTo>
                  <a:lnTo>
                    <a:pt x="102719" y="679"/>
                  </a:lnTo>
                  <a:lnTo>
                    <a:pt x="60096" y="10363"/>
                  </a:lnTo>
                  <a:lnTo>
                    <a:pt x="20154" y="38773"/>
                  </a:lnTo>
                  <a:lnTo>
                    <a:pt x="2819" y="76390"/>
                  </a:lnTo>
                  <a:lnTo>
                    <a:pt x="172" y="116565"/>
                  </a:lnTo>
                  <a:lnTo>
                    <a:pt x="0" y="134912"/>
                  </a:lnTo>
                  <a:lnTo>
                    <a:pt x="0" y="295338"/>
                  </a:lnTo>
                  <a:lnTo>
                    <a:pt x="2276" y="341698"/>
                  </a:lnTo>
                  <a:lnTo>
                    <a:pt x="15303" y="387123"/>
                  </a:lnTo>
                  <a:lnTo>
                    <a:pt x="47739" y="416052"/>
                  </a:lnTo>
                  <a:lnTo>
                    <a:pt x="100251" y="429959"/>
                  </a:lnTo>
                  <a:lnTo>
                    <a:pt x="121627" y="430860"/>
                  </a:lnTo>
                  <a:lnTo>
                    <a:pt x="142352" y="429794"/>
                  </a:lnTo>
                  <a:lnTo>
                    <a:pt x="194233" y="413423"/>
                  </a:lnTo>
                  <a:lnTo>
                    <a:pt x="226546" y="383547"/>
                  </a:lnTo>
                  <a:lnTo>
                    <a:pt x="238653" y="340464"/>
                  </a:lnTo>
                  <a:lnTo>
                    <a:pt x="240779" y="292430"/>
                  </a:lnTo>
                  <a:lnTo>
                    <a:pt x="240779" y="221856"/>
                  </a:lnTo>
                  <a:lnTo>
                    <a:pt x="138671" y="285661"/>
                  </a:lnTo>
                  <a:lnTo>
                    <a:pt x="138671" y="323646"/>
                  </a:lnTo>
                  <a:close/>
                </a:path>
              </a:pathLst>
            </a:custGeom>
            <a:ln w="12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37113" y="1256906"/>
              <a:ext cx="102235" cy="361315"/>
            </a:xfrm>
            <a:custGeom>
              <a:avLst/>
              <a:gdLst/>
              <a:ahLst/>
              <a:cxnLst/>
              <a:rect l="l" t="t" r="r" b="b"/>
              <a:pathLst>
                <a:path w="102235" h="361315">
                  <a:moveTo>
                    <a:pt x="0" y="361188"/>
                  </a:moveTo>
                  <a:lnTo>
                    <a:pt x="102057" y="361188"/>
                  </a:lnTo>
                  <a:lnTo>
                    <a:pt x="102057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80192" y="1256906"/>
              <a:ext cx="228600" cy="361315"/>
            </a:xfrm>
            <a:custGeom>
              <a:avLst/>
              <a:gdLst/>
              <a:ahLst/>
              <a:cxnLst/>
              <a:rect l="l" t="t" r="r" b="b"/>
              <a:pathLst>
                <a:path w="228600" h="361315">
                  <a:moveTo>
                    <a:pt x="142544" y="162509"/>
                  </a:moveTo>
                  <a:lnTo>
                    <a:pt x="85623" y="0"/>
                  </a:lnTo>
                  <a:lnTo>
                    <a:pt x="0" y="0"/>
                  </a:lnTo>
                  <a:lnTo>
                    <a:pt x="0" y="361188"/>
                  </a:lnTo>
                  <a:lnTo>
                    <a:pt x="85623" y="361188"/>
                  </a:lnTo>
                  <a:lnTo>
                    <a:pt x="85623" y="197002"/>
                  </a:lnTo>
                  <a:lnTo>
                    <a:pt x="138785" y="361188"/>
                  </a:lnTo>
                  <a:lnTo>
                    <a:pt x="228053" y="361188"/>
                  </a:lnTo>
                  <a:lnTo>
                    <a:pt x="228053" y="0"/>
                  </a:lnTo>
                  <a:lnTo>
                    <a:pt x="142544" y="0"/>
                  </a:lnTo>
                  <a:lnTo>
                    <a:pt x="142544" y="162509"/>
                  </a:lnTo>
                  <a:close/>
                </a:path>
              </a:pathLst>
            </a:custGeom>
            <a:ln w="12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24509" y="566597"/>
              <a:ext cx="329565" cy="53340"/>
            </a:xfrm>
            <a:custGeom>
              <a:avLst/>
              <a:gdLst/>
              <a:ahLst/>
              <a:cxnLst/>
              <a:rect l="l" t="t" r="r" b="b"/>
              <a:pathLst>
                <a:path w="329565" h="53340">
                  <a:moveTo>
                    <a:pt x="32448" y="52387"/>
                  </a:moveTo>
                  <a:lnTo>
                    <a:pt x="32423" y="44259"/>
                  </a:lnTo>
                  <a:lnTo>
                    <a:pt x="9105" y="44259"/>
                  </a:lnTo>
                  <a:lnTo>
                    <a:pt x="9080" y="927"/>
                  </a:lnTo>
                  <a:lnTo>
                    <a:pt x="0" y="952"/>
                  </a:lnTo>
                  <a:lnTo>
                    <a:pt x="25" y="52387"/>
                  </a:lnTo>
                  <a:lnTo>
                    <a:pt x="32448" y="52387"/>
                  </a:lnTo>
                  <a:close/>
                </a:path>
                <a:path w="329565" h="53340">
                  <a:moveTo>
                    <a:pt x="69100" y="52336"/>
                  </a:moveTo>
                  <a:lnTo>
                    <a:pt x="69062" y="901"/>
                  </a:lnTo>
                  <a:lnTo>
                    <a:pt x="59956" y="901"/>
                  </a:lnTo>
                  <a:lnTo>
                    <a:pt x="60007" y="52362"/>
                  </a:lnTo>
                  <a:lnTo>
                    <a:pt x="69100" y="52336"/>
                  </a:lnTo>
                  <a:close/>
                </a:path>
                <a:path w="329565" h="53340">
                  <a:moveTo>
                    <a:pt x="139573" y="47205"/>
                  </a:moveTo>
                  <a:lnTo>
                    <a:pt x="135318" y="39814"/>
                  </a:lnTo>
                  <a:lnTo>
                    <a:pt x="132575" y="43307"/>
                  </a:lnTo>
                  <a:lnTo>
                    <a:pt x="128803" y="45059"/>
                  </a:lnTo>
                  <a:lnTo>
                    <a:pt x="119735" y="45059"/>
                  </a:lnTo>
                  <a:lnTo>
                    <a:pt x="116332" y="43421"/>
                  </a:lnTo>
                  <a:lnTo>
                    <a:pt x="111277" y="36995"/>
                  </a:lnTo>
                  <a:lnTo>
                    <a:pt x="109994" y="32626"/>
                  </a:lnTo>
                  <a:lnTo>
                    <a:pt x="109994" y="21628"/>
                  </a:lnTo>
                  <a:lnTo>
                    <a:pt x="111366" y="17106"/>
                  </a:lnTo>
                  <a:lnTo>
                    <a:pt x="116814" y="9893"/>
                  </a:lnTo>
                  <a:lnTo>
                    <a:pt x="120345" y="8077"/>
                  </a:lnTo>
                  <a:lnTo>
                    <a:pt x="129095" y="8077"/>
                  </a:lnTo>
                  <a:lnTo>
                    <a:pt x="132346" y="9067"/>
                  </a:lnTo>
                  <a:lnTo>
                    <a:pt x="134366" y="11087"/>
                  </a:lnTo>
                  <a:lnTo>
                    <a:pt x="138112" y="3517"/>
                  </a:lnTo>
                  <a:lnTo>
                    <a:pt x="134594" y="1155"/>
                  </a:lnTo>
                  <a:lnTo>
                    <a:pt x="129882" y="0"/>
                  </a:lnTo>
                  <a:lnTo>
                    <a:pt x="117106" y="0"/>
                  </a:lnTo>
                  <a:lnTo>
                    <a:pt x="111455" y="2527"/>
                  </a:lnTo>
                  <a:lnTo>
                    <a:pt x="102641" y="12776"/>
                  </a:lnTo>
                  <a:lnTo>
                    <a:pt x="100457" y="19151"/>
                  </a:lnTo>
                  <a:lnTo>
                    <a:pt x="100482" y="34886"/>
                  </a:lnTo>
                  <a:lnTo>
                    <a:pt x="102450" y="41351"/>
                  </a:lnTo>
                  <a:lnTo>
                    <a:pt x="110426" y="50825"/>
                  </a:lnTo>
                  <a:lnTo>
                    <a:pt x="116027" y="53174"/>
                  </a:lnTo>
                  <a:lnTo>
                    <a:pt x="130429" y="53174"/>
                  </a:lnTo>
                  <a:lnTo>
                    <a:pt x="135864" y="51142"/>
                  </a:lnTo>
                  <a:lnTo>
                    <a:pt x="139573" y="47205"/>
                  </a:lnTo>
                  <a:close/>
                </a:path>
                <a:path w="329565" h="53340">
                  <a:moveTo>
                    <a:pt x="210959" y="52222"/>
                  </a:moveTo>
                  <a:lnTo>
                    <a:pt x="206806" y="41821"/>
                  </a:lnTo>
                  <a:lnTo>
                    <a:pt x="204025" y="34810"/>
                  </a:lnTo>
                  <a:lnTo>
                    <a:pt x="196469" y="15836"/>
                  </a:lnTo>
                  <a:lnTo>
                    <a:pt x="194449" y="10769"/>
                  </a:lnTo>
                  <a:lnTo>
                    <a:pt x="194449" y="34810"/>
                  </a:lnTo>
                  <a:lnTo>
                    <a:pt x="182029" y="34810"/>
                  </a:lnTo>
                  <a:lnTo>
                    <a:pt x="188252" y="15836"/>
                  </a:lnTo>
                  <a:lnTo>
                    <a:pt x="194449" y="34810"/>
                  </a:lnTo>
                  <a:lnTo>
                    <a:pt x="194449" y="10769"/>
                  </a:lnTo>
                  <a:lnTo>
                    <a:pt x="190207" y="114"/>
                  </a:lnTo>
                  <a:lnTo>
                    <a:pt x="186220" y="152"/>
                  </a:lnTo>
                  <a:lnTo>
                    <a:pt x="165696" y="52273"/>
                  </a:lnTo>
                  <a:lnTo>
                    <a:pt x="175869" y="52273"/>
                  </a:lnTo>
                  <a:lnTo>
                    <a:pt x="179438" y="41859"/>
                  </a:lnTo>
                  <a:lnTo>
                    <a:pt x="197116" y="41846"/>
                  </a:lnTo>
                  <a:lnTo>
                    <a:pt x="200875" y="52247"/>
                  </a:lnTo>
                  <a:lnTo>
                    <a:pt x="210959" y="52222"/>
                  </a:lnTo>
                  <a:close/>
                </a:path>
                <a:path w="329565" h="53340">
                  <a:moveTo>
                    <a:pt x="273113" y="685"/>
                  </a:moveTo>
                  <a:lnTo>
                    <a:pt x="230543" y="749"/>
                  </a:lnTo>
                  <a:lnTo>
                    <a:pt x="230543" y="8864"/>
                  </a:lnTo>
                  <a:lnTo>
                    <a:pt x="246900" y="8839"/>
                  </a:lnTo>
                  <a:lnTo>
                    <a:pt x="246926" y="52184"/>
                  </a:lnTo>
                  <a:lnTo>
                    <a:pt x="256006" y="52184"/>
                  </a:lnTo>
                  <a:lnTo>
                    <a:pt x="255993" y="8839"/>
                  </a:lnTo>
                  <a:lnTo>
                    <a:pt x="273113" y="8839"/>
                  </a:lnTo>
                  <a:lnTo>
                    <a:pt x="273113" y="685"/>
                  </a:lnTo>
                  <a:close/>
                </a:path>
                <a:path w="329565" h="53340">
                  <a:moveTo>
                    <a:pt x="329120" y="8788"/>
                  </a:moveTo>
                  <a:lnTo>
                    <a:pt x="329107" y="660"/>
                  </a:lnTo>
                  <a:lnTo>
                    <a:pt x="296735" y="685"/>
                  </a:lnTo>
                  <a:lnTo>
                    <a:pt x="296760" y="52158"/>
                  </a:lnTo>
                  <a:lnTo>
                    <a:pt x="329120" y="52120"/>
                  </a:lnTo>
                  <a:lnTo>
                    <a:pt x="329120" y="43980"/>
                  </a:lnTo>
                  <a:lnTo>
                    <a:pt x="305841" y="44005"/>
                  </a:lnTo>
                  <a:lnTo>
                    <a:pt x="305816" y="28613"/>
                  </a:lnTo>
                  <a:lnTo>
                    <a:pt x="322402" y="28613"/>
                  </a:lnTo>
                  <a:lnTo>
                    <a:pt x="322402" y="20802"/>
                  </a:lnTo>
                  <a:lnTo>
                    <a:pt x="305841" y="20802"/>
                  </a:lnTo>
                  <a:lnTo>
                    <a:pt x="305816" y="8788"/>
                  </a:lnTo>
                  <a:lnTo>
                    <a:pt x="329120" y="8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685" y="337096"/>
              <a:ext cx="1267837" cy="2830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73915" y="9991532"/>
              <a:ext cx="311785" cy="256540"/>
            </a:xfrm>
            <a:custGeom>
              <a:avLst/>
              <a:gdLst/>
              <a:ahLst/>
              <a:cxnLst/>
              <a:rect l="l" t="t" r="r" b="b"/>
              <a:pathLst>
                <a:path w="311785" h="256540">
                  <a:moveTo>
                    <a:pt x="230149" y="80937"/>
                  </a:moveTo>
                  <a:lnTo>
                    <a:pt x="167449" y="119214"/>
                  </a:lnTo>
                  <a:lnTo>
                    <a:pt x="167550" y="178185"/>
                  </a:lnTo>
                  <a:lnTo>
                    <a:pt x="167860" y="191039"/>
                  </a:lnTo>
                  <a:lnTo>
                    <a:pt x="180289" y="233857"/>
                  </a:lnTo>
                  <a:lnTo>
                    <a:pt x="221213" y="254898"/>
                  </a:lnTo>
                  <a:lnTo>
                    <a:pt x="239394" y="256286"/>
                  </a:lnTo>
                  <a:lnTo>
                    <a:pt x="249190" y="255920"/>
                  </a:lnTo>
                  <a:lnTo>
                    <a:pt x="288517" y="243154"/>
                  </a:lnTo>
                  <a:lnTo>
                    <a:pt x="306773" y="219760"/>
                  </a:lnTo>
                  <a:lnTo>
                    <a:pt x="235076" y="219760"/>
                  </a:lnTo>
                  <a:lnTo>
                    <a:pt x="232435" y="218249"/>
                  </a:lnTo>
                  <a:lnTo>
                    <a:pt x="231253" y="215236"/>
                  </a:lnTo>
                  <a:lnTo>
                    <a:pt x="230238" y="212509"/>
                  </a:lnTo>
                  <a:lnTo>
                    <a:pt x="229679" y="204787"/>
                  </a:lnTo>
                  <a:lnTo>
                    <a:pt x="229692" y="87591"/>
                  </a:lnTo>
                  <a:lnTo>
                    <a:pt x="229857" y="84023"/>
                  </a:lnTo>
                  <a:lnTo>
                    <a:pt x="230149" y="80937"/>
                  </a:lnTo>
                  <a:close/>
                </a:path>
                <a:path w="311785" h="256540">
                  <a:moveTo>
                    <a:pt x="306829" y="69405"/>
                  </a:moveTo>
                  <a:lnTo>
                    <a:pt x="243509" y="69405"/>
                  </a:lnTo>
                  <a:lnTo>
                    <a:pt x="246062" y="70866"/>
                  </a:lnTo>
                  <a:lnTo>
                    <a:pt x="247383" y="73494"/>
                  </a:lnTo>
                  <a:lnTo>
                    <a:pt x="248551" y="76301"/>
                  </a:lnTo>
                  <a:lnTo>
                    <a:pt x="249070" y="80937"/>
                  </a:lnTo>
                  <a:lnTo>
                    <a:pt x="249138" y="204787"/>
                  </a:lnTo>
                  <a:lnTo>
                    <a:pt x="248640" y="211353"/>
                  </a:lnTo>
                  <a:lnTo>
                    <a:pt x="247383" y="214642"/>
                  </a:lnTo>
                  <a:lnTo>
                    <a:pt x="246240" y="217982"/>
                  </a:lnTo>
                  <a:lnTo>
                    <a:pt x="243471" y="219760"/>
                  </a:lnTo>
                  <a:lnTo>
                    <a:pt x="306773" y="219760"/>
                  </a:lnTo>
                  <a:lnTo>
                    <a:pt x="311297" y="177860"/>
                  </a:lnTo>
                  <a:lnTo>
                    <a:pt x="311297" y="110805"/>
                  </a:lnTo>
                  <a:lnTo>
                    <a:pt x="310946" y="97936"/>
                  </a:lnTo>
                  <a:lnTo>
                    <a:pt x="310377" y="87591"/>
                  </a:lnTo>
                  <a:lnTo>
                    <a:pt x="309600" y="79794"/>
                  </a:lnTo>
                  <a:lnTo>
                    <a:pt x="308235" y="73269"/>
                  </a:lnTo>
                  <a:lnTo>
                    <a:pt x="306829" y="69405"/>
                  </a:lnTo>
                  <a:close/>
                </a:path>
                <a:path w="311785" h="256540">
                  <a:moveTo>
                    <a:pt x="239394" y="32677"/>
                  </a:moveTo>
                  <a:lnTo>
                    <a:pt x="196734" y="41979"/>
                  </a:lnTo>
                  <a:lnTo>
                    <a:pt x="170167" y="74904"/>
                  </a:lnTo>
                  <a:lnTo>
                    <a:pt x="236715" y="69748"/>
                  </a:lnTo>
                  <a:lnTo>
                    <a:pt x="237616" y="69532"/>
                  </a:lnTo>
                  <a:lnTo>
                    <a:pt x="238582" y="69405"/>
                  </a:lnTo>
                  <a:lnTo>
                    <a:pt x="306829" y="69405"/>
                  </a:lnTo>
                  <a:lnTo>
                    <a:pt x="305954" y="67000"/>
                  </a:lnTo>
                  <a:lnTo>
                    <a:pt x="273875" y="38366"/>
                  </a:lnTo>
                  <a:lnTo>
                    <a:pt x="248691" y="33033"/>
                  </a:lnTo>
                  <a:lnTo>
                    <a:pt x="239394" y="32677"/>
                  </a:lnTo>
                  <a:close/>
                </a:path>
                <a:path w="311785" h="256540">
                  <a:moveTo>
                    <a:pt x="72364" y="0"/>
                  </a:moveTo>
                  <a:lnTo>
                    <a:pt x="29258" y="9514"/>
                  </a:lnTo>
                  <a:lnTo>
                    <a:pt x="2933" y="37680"/>
                  </a:lnTo>
                  <a:lnTo>
                    <a:pt x="0" y="175653"/>
                  </a:lnTo>
                  <a:lnTo>
                    <a:pt x="343" y="190445"/>
                  </a:lnTo>
                  <a:lnTo>
                    <a:pt x="9350" y="230272"/>
                  </a:lnTo>
                  <a:lnTo>
                    <a:pt x="49241" y="254138"/>
                  </a:lnTo>
                  <a:lnTo>
                    <a:pt x="74129" y="256286"/>
                  </a:lnTo>
                  <a:lnTo>
                    <a:pt x="86730" y="255651"/>
                  </a:lnTo>
                  <a:lnTo>
                    <a:pt x="126474" y="240388"/>
                  </a:lnTo>
                  <a:lnTo>
                    <a:pt x="141846" y="219760"/>
                  </a:lnTo>
                  <a:lnTo>
                    <a:pt x="68592" y="219760"/>
                  </a:lnTo>
                  <a:lnTo>
                    <a:pt x="65557" y="218122"/>
                  </a:lnTo>
                  <a:lnTo>
                    <a:pt x="64144" y="214960"/>
                  </a:lnTo>
                  <a:lnTo>
                    <a:pt x="62776" y="211670"/>
                  </a:lnTo>
                  <a:lnTo>
                    <a:pt x="62102" y="204978"/>
                  </a:lnTo>
                  <a:lnTo>
                    <a:pt x="62164" y="51123"/>
                  </a:lnTo>
                  <a:lnTo>
                    <a:pt x="62776" y="44818"/>
                  </a:lnTo>
                  <a:lnTo>
                    <a:pt x="65557" y="38265"/>
                  </a:lnTo>
                  <a:lnTo>
                    <a:pt x="68681" y="36703"/>
                  </a:lnTo>
                  <a:lnTo>
                    <a:pt x="142094" y="36703"/>
                  </a:lnTo>
                  <a:lnTo>
                    <a:pt x="141046" y="33274"/>
                  </a:lnTo>
                  <a:lnTo>
                    <a:pt x="108110" y="5368"/>
                  </a:lnTo>
                  <a:lnTo>
                    <a:pt x="85470" y="602"/>
                  </a:lnTo>
                  <a:lnTo>
                    <a:pt x="72364" y="0"/>
                  </a:lnTo>
                  <a:close/>
                </a:path>
                <a:path w="311785" h="256540">
                  <a:moveTo>
                    <a:pt x="146646" y="131940"/>
                  </a:moveTo>
                  <a:lnTo>
                    <a:pt x="84493" y="169900"/>
                  </a:lnTo>
                  <a:lnTo>
                    <a:pt x="84432" y="204978"/>
                  </a:lnTo>
                  <a:lnTo>
                    <a:pt x="83870" y="211670"/>
                  </a:lnTo>
                  <a:lnTo>
                    <a:pt x="82379" y="214998"/>
                  </a:lnTo>
                  <a:lnTo>
                    <a:pt x="80987" y="217982"/>
                  </a:lnTo>
                  <a:lnTo>
                    <a:pt x="77927" y="219760"/>
                  </a:lnTo>
                  <a:lnTo>
                    <a:pt x="141846" y="219760"/>
                  </a:lnTo>
                  <a:lnTo>
                    <a:pt x="143721" y="213143"/>
                  </a:lnTo>
                  <a:lnTo>
                    <a:pt x="145361" y="202491"/>
                  </a:lnTo>
                  <a:lnTo>
                    <a:pt x="146329" y="189416"/>
                  </a:lnTo>
                  <a:lnTo>
                    <a:pt x="146611" y="175653"/>
                  </a:lnTo>
                  <a:lnTo>
                    <a:pt x="146646" y="131940"/>
                  </a:lnTo>
                  <a:close/>
                </a:path>
                <a:path w="311785" h="256540">
                  <a:moveTo>
                    <a:pt x="142094" y="36703"/>
                  </a:moveTo>
                  <a:lnTo>
                    <a:pt x="78308" y="36703"/>
                  </a:lnTo>
                  <a:lnTo>
                    <a:pt x="81229" y="38163"/>
                  </a:lnTo>
                  <a:lnTo>
                    <a:pt x="82575" y="40614"/>
                  </a:lnTo>
                  <a:lnTo>
                    <a:pt x="83870" y="43294"/>
                  </a:lnTo>
                  <a:lnTo>
                    <a:pt x="84493" y="50038"/>
                  </a:lnTo>
                  <a:lnTo>
                    <a:pt x="84493" y="81534"/>
                  </a:lnTo>
                  <a:lnTo>
                    <a:pt x="146646" y="76708"/>
                  </a:lnTo>
                  <a:lnTo>
                    <a:pt x="146268" y="62941"/>
                  </a:lnTo>
                  <a:lnTo>
                    <a:pt x="145218" y="51123"/>
                  </a:lnTo>
                  <a:lnTo>
                    <a:pt x="143482" y="41239"/>
                  </a:lnTo>
                  <a:lnTo>
                    <a:pt x="142094" y="36703"/>
                  </a:lnTo>
                  <a:close/>
                </a:path>
              </a:pathLst>
            </a:custGeom>
            <a:solidFill>
              <a:srgbClr val="0068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24601" y="10028605"/>
              <a:ext cx="62230" cy="215265"/>
            </a:xfrm>
            <a:custGeom>
              <a:avLst/>
              <a:gdLst/>
              <a:ahLst/>
              <a:cxnLst/>
              <a:rect l="l" t="t" r="r" b="b"/>
              <a:pathLst>
                <a:path w="62229" h="215265">
                  <a:moveTo>
                    <a:pt x="62179" y="0"/>
                  </a:moveTo>
                  <a:lnTo>
                    <a:pt x="0" y="0"/>
                  </a:lnTo>
                  <a:lnTo>
                    <a:pt x="0" y="214883"/>
                  </a:lnTo>
                  <a:lnTo>
                    <a:pt x="62179" y="214883"/>
                  </a:lnTo>
                  <a:lnTo>
                    <a:pt x="62179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1748" y="10028615"/>
              <a:ext cx="138874" cy="2148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8937" y="10312698"/>
              <a:ext cx="1416888" cy="1080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44285" y="10084247"/>
              <a:ext cx="805180" cy="155575"/>
            </a:xfrm>
            <a:custGeom>
              <a:avLst/>
              <a:gdLst/>
              <a:ahLst/>
              <a:cxnLst/>
              <a:rect l="l" t="t" r="r" b="b"/>
              <a:pathLst>
                <a:path w="805179" h="155575">
                  <a:moveTo>
                    <a:pt x="669785" y="2666"/>
                  </a:moveTo>
                  <a:lnTo>
                    <a:pt x="651751" y="2666"/>
                  </a:lnTo>
                  <a:lnTo>
                    <a:pt x="651751" y="65684"/>
                  </a:lnTo>
                  <a:lnTo>
                    <a:pt x="652881" y="68922"/>
                  </a:lnTo>
                  <a:lnTo>
                    <a:pt x="655116" y="71285"/>
                  </a:lnTo>
                  <a:lnTo>
                    <a:pt x="657491" y="73888"/>
                  </a:lnTo>
                  <a:lnTo>
                    <a:pt x="660933" y="75145"/>
                  </a:lnTo>
                  <a:lnTo>
                    <a:pt x="731291" y="75145"/>
                  </a:lnTo>
                  <a:lnTo>
                    <a:pt x="734542" y="73685"/>
                  </a:lnTo>
                  <a:lnTo>
                    <a:pt x="736777" y="70764"/>
                  </a:lnTo>
                  <a:lnTo>
                    <a:pt x="738911" y="68262"/>
                  </a:lnTo>
                  <a:lnTo>
                    <a:pt x="739952" y="64935"/>
                  </a:lnTo>
                  <a:lnTo>
                    <a:pt x="739952" y="59207"/>
                  </a:lnTo>
                  <a:lnTo>
                    <a:pt x="671728" y="59207"/>
                  </a:lnTo>
                  <a:lnTo>
                    <a:pt x="670902" y="58978"/>
                  </a:lnTo>
                  <a:lnTo>
                    <a:pt x="670534" y="58508"/>
                  </a:lnTo>
                  <a:lnTo>
                    <a:pt x="670039" y="58038"/>
                  </a:lnTo>
                  <a:lnTo>
                    <a:pt x="669785" y="57276"/>
                  </a:lnTo>
                  <a:lnTo>
                    <a:pt x="669912" y="41363"/>
                  </a:lnTo>
                  <a:lnTo>
                    <a:pt x="670178" y="40995"/>
                  </a:lnTo>
                  <a:lnTo>
                    <a:pt x="670534" y="40779"/>
                  </a:lnTo>
                  <a:lnTo>
                    <a:pt x="671410" y="40652"/>
                  </a:lnTo>
                  <a:lnTo>
                    <a:pt x="739952" y="40652"/>
                  </a:lnTo>
                  <a:lnTo>
                    <a:pt x="739952" y="24701"/>
                  </a:lnTo>
                  <a:lnTo>
                    <a:pt x="671550" y="24701"/>
                  </a:lnTo>
                  <a:lnTo>
                    <a:pt x="670712" y="24523"/>
                  </a:lnTo>
                  <a:lnTo>
                    <a:pt x="670344" y="24168"/>
                  </a:lnTo>
                  <a:lnTo>
                    <a:pt x="669975" y="23939"/>
                  </a:lnTo>
                  <a:lnTo>
                    <a:pt x="669785" y="23406"/>
                  </a:lnTo>
                  <a:lnTo>
                    <a:pt x="669785" y="2666"/>
                  </a:lnTo>
                  <a:close/>
                </a:path>
                <a:path w="805179" h="155575">
                  <a:moveTo>
                    <a:pt x="739952" y="40652"/>
                  </a:moveTo>
                  <a:lnTo>
                    <a:pt x="720763" y="40652"/>
                  </a:lnTo>
                  <a:lnTo>
                    <a:pt x="721385" y="40779"/>
                  </a:lnTo>
                  <a:lnTo>
                    <a:pt x="722020" y="41363"/>
                  </a:lnTo>
                  <a:lnTo>
                    <a:pt x="722176" y="42113"/>
                  </a:lnTo>
                  <a:lnTo>
                    <a:pt x="722157" y="57276"/>
                  </a:lnTo>
                  <a:lnTo>
                    <a:pt x="721931" y="57911"/>
                  </a:lnTo>
                  <a:lnTo>
                    <a:pt x="721067" y="58978"/>
                  </a:lnTo>
                  <a:lnTo>
                    <a:pt x="720509" y="59207"/>
                  </a:lnTo>
                  <a:lnTo>
                    <a:pt x="739952" y="59207"/>
                  </a:lnTo>
                  <a:lnTo>
                    <a:pt x="739952" y="40652"/>
                  </a:lnTo>
                  <a:close/>
                </a:path>
                <a:path w="805179" h="155575">
                  <a:moveTo>
                    <a:pt x="739952" y="2666"/>
                  </a:moveTo>
                  <a:lnTo>
                    <a:pt x="722198" y="2666"/>
                  </a:lnTo>
                  <a:lnTo>
                    <a:pt x="722131" y="23406"/>
                  </a:lnTo>
                  <a:lnTo>
                    <a:pt x="722020" y="23812"/>
                  </a:lnTo>
                  <a:lnTo>
                    <a:pt x="721258" y="24523"/>
                  </a:lnTo>
                  <a:lnTo>
                    <a:pt x="720636" y="24701"/>
                  </a:lnTo>
                  <a:lnTo>
                    <a:pt x="739952" y="24701"/>
                  </a:lnTo>
                  <a:lnTo>
                    <a:pt x="739952" y="2666"/>
                  </a:lnTo>
                  <a:close/>
                </a:path>
                <a:path w="805179" h="155575">
                  <a:moveTo>
                    <a:pt x="765936" y="85699"/>
                  </a:moveTo>
                  <a:lnTo>
                    <a:pt x="665746" y="85699"/>
                  </a:lnTo>
                  <a:lnTo>
                    <a:pt x="665746" y="101676"/>
                  </a:lnTo>
                  <a:lnTo>
                    <a:pt x="753948" y="101676"/>
                  </a:lnTo>
                  <a:lnTo>
                    <a:pt x="754684" y="101866"/>
                  </a:lnTo>
                  <a:lnTo>
                    <a:pt x="755205" y="102196"/>
                  </a:lnTo>
                  <a:lnTo>
                    <a:pt x="755688" y="102692"/>
                  </a:lnTo>
                  <a:lnTo>
                    <a:pt x="755942" y="103466"/>
                  </a:lnTo>
                  <a:lnTo>
                    <a:pt x="755942" y="110807"/>
                  </a:lnTo>
                  <a:lnTo>
                    <a:pt x="755776" y="111556"/>
                  </a:lnTo>
                  <a:lnTo>
                    <a:pt x="755383" y="112039"/>
                  </a:lnTo>
                  <a:lnTo>
                    <a:pt x="755014" y="112648"/>
                  </a:lnTo>
                  <a:lnTo>
                    <a:pt x="754265" y="112941"/>
                  </a:lnTo>
                  <a:lnTo>
                    <a:pt x="672718" y="112941"/>
                  </a:lnTo>
                  <a:lnTo>
                    <a:pt x="669683" y="114007"/>
                  </a:lnTo>
                  <a:lnTo>
                    <a:pt x="665175" y="118224"/>
                  </a:lnTo>
                  <a:lnTo>
                    <a:pt x="664044" y="121246"/>
                  </a:lnTo>
                  <a:lnTo>
                    <a:pt x="664044" y="145351"/>
                  </a:lnTo>
                  <a:lnTo>
                    <a:pt x="665124" y="148488"/>
                  </a:lnTo>
                  <a:lnTo>
                    <a:pt x="667270" y="150926"/>
                  </a:lnTo>
                  <a:lnTo>
                    <a:pt x="669670" y="153771"/>
                  </a:lnTo>
                  <a:lnTo>
                    <a:pt x="673074" y="155168"/>
                  </a:lnTo>
                  <a:lnTo>
                    <a:pt x="797623" y="155168"/>
                  </a:lnTo>
                  <a:lnTo>
                    <a:pt x="797623" y="139217"/>
                  </a:lnTo>
                  <a:lnTo>
                    <a:pt x="683653" y="139217"/>
                  </a:lnTo>
                  <a:lnTo>
                    <a:pt x="682866" y="138988"/>
                  </a:lnTo>
                  <a:lnTo>
                    <a:pt x="682396" y="138506"/>
                  </a:lnTo>
                  <a:lnTo>
                    <a:pt x="682040" y="138036"/>
                  </a:lnTo>
                  <a:lnTo>
                    <a:pt x="681824" y="137312"/>
                  </a:lnTo>
                  <a:lnTo>
                    <a:pt x="681824" y="130263"/>
                  </a:lnTo>
                  <a:lnTo>
                    <a:pt x="682040" y="129400"/>
                  </a:lnTo>
                  <a:lnTo>
                    <a:pt x="682396" y="128904"/>
                  </a:lnTo>
                  <a:lnTo>
                    <a:pt x="682777" y="128435"/>
                  </a:lnTo>
                  <a:lnTo>
                    <a:pt x="683526" y="128206"/>
                  </a:lnTo>
                  <a:lnTo>
                    <a:pt x="766254" y="128206"/>
                  </a:lnTo>
                  <a:lnTo>
                    <a:pt x="769099" y="126834"/>
                  </a:lnTo>
                  <a:lnTo>
                    <a:pt x="771220" y="124142"/>
                  </a:lnTo>
                  <a:lnTo>
                    <a:pt x="773239" y="121653"/>
                  </a:lnTo>
                  <a:lnTo>
                    <a:pt x="774217" y="118732"/>
                  </a:lnTo>
                  <a:lnTo>
                    <a:pt x="774217" y="94894"/>
                  </a:lnTo>
                  <a:lnTo>
                    <a:pt x="773239" y="91935"/>
                  </a:lnTo>
                  <a:lnTo>
                    <a:pt x="771220" y="89585"/>
                  </a:lnTo>
                  <a:lnTo>
                    <a:pt x="768946" y="87033"/>
                  </a:lnTo>
                  <a:lnTo>
                    <a:pt x="765936" y="85699"/>
                  </a:lnTo>
                  <a:close/>
                </a:path>
                <a:path w="805179" h="155575">
                  <a:moveTo>
                    <a:pt x="778763" y="3073"/>
                  </a:moveTo>
                  <a:lnTo>
                    <a:pt x="760209" y="3073"/>
                  </a:lnTo>
                  <a:lnTo>
                    <a:pt x="760209" y="78612"/>
                  </a:lnTo>
                  <a:lnTo>
                    <a:pt x="778763" y="78612"/>
                  </a:lnTo>
                  <a:lnTo>
                    <a:pt x="778763" y="47764"/>
                  </a:lnTo>
                  <a:lnTo>
                    <a:pt x="778890" y="46735"/>
                  </a:lnTo>
                  <a:lnTo>
                    <a:pt x="779106" y="46418"/>
                  </a:lnTo>
                  <a:lnTo>
                    <a:pt x="779373" y="46189"/>
                  </a:lnTo>
                  <a:lnTo>
                    <a:pt x="780186" y="46050"/>
                  </a:lnTo>
                  <a:lnTo>
                    <a:pt x="805040" y="46050"/>
                  </a:lnTo>
                  <a:lnTo>
                    <a:pt x="805040" y="30340"/>
                  </a:lnTo>
                  <a:lnTo>
                    <a:pt x="780427" y="30340"/>
                  </a:lnTo>
                  <a:lnTo>
                    <a:pt x="779513" y="30086"/>
                  </a:lnTo>
                  <a:lnTo>
                    <a:pt x="779106" y="29603"/>
                  </a:lnTo>
                  <a:lnTo>
                    <a:pt x="778890" y="29273"/>
                  </a:lnTo>
                  <a:lnTo>
                    <a:pt x="778763" y="28435"/>
                  </a:lnTo>
                  <a:lnTo>
                    <a:pt x="778763" y="3073"/>
                  </a:lnTo>
                  <a:close/>
                </a:path>
                <a:path w="805179" h="155575">
                  <a:moveTo>
                    <a:pt x="637844" y="56375"/>
                  </a:moveTo>
                  <a:lnTo>
                    <a:pt x="619493" y="56375"/>
                  </a:lnTo>
                  <a:lnTo>
                    <a:pt x="619687" y="56489"/>
                  </a:lnTo>
                  <a:lnTo>
                    <a:pt x="620090" y="56794"/>
                  </a:lnTo>
                  <a:lnTo>
                    <a:pt x="620208" y="57086"/>
                  </a:lnTo>
                  <a:lnTo>
                    <a:pt x="620306" y="132943"/>
                  </a:lnTo>
                  <a:lnTo>
                    <a:pt x="637844" y="132943"/>
                  </a:lnTo>
                  <a:lnTo>
                    <a:pt x="637844" y="56375"/>
                  </a:lnTo>
                  <a:close/>
                </a:path>
                <a:path w="805179" h="155575">
                  <a:moveTo>
                    <a:pt x="602780" y="3073"/>
                  </a:moveTo>
                  <a:lnTo>
                    <a:pt x="584733" y="3073"/>
                  </a:lnTo>
                  <a:lnTo>
                    <a:pt x="584733" y="130479"/>
                  </a:lnTo>
                  <a:lnTo>
                    <a:pt x="602780" y="130479"/>
                  </a:lnTo>
                  <a:lnTo>
                    <a:pt x="602830" y="57086"/>
                  </a:lnTo>
                  <a:lnTo>
                    <a:pt x="602945" y="56730"/>
                  </a:lnTo>
                  <a:lnTo>
                    <a:pt x="603072" y="56489"/>
                  </a:lnTo>
                  <a:lnTo>
                    <a:pt x="603453" y="56375"/>
                  </a:lnTo>
                  <a:lnTo>
                    <a:pt x="637844" y="56375"/>
                  </a:lnTo>
                  <a:lnTo>
                    <a:pt x="637844" y="40893"/>
                  </a:lnTo>
                  <a:lnTo>
                    <a:pt x="603453" y="40893"/>
                  </a:lnTo>
                  <a:lnTo>
                    <a:pt x="603072" y="40779"/>
                  </a:lnTo>
                  <a:lnTo>
                    <a:pt x="602856" y="40347"/>
                  </a:lnTo>
                  <a:lnTo>
                    <a:pt x="602780" y="3073"/>
                  </a:lnTo>
                  <a:close/>
                </a:path>
                <a:path w="805179" h="155575">
                  <a:moveTo>
                    <a:pt x="637844" y="3073"/>
                  </a:moveTo>
                  <a:lnTo>
                    <a:pt x="620306" y="3073"/>
                  </a:lnTo>
                  <a:lnTo>
                    <a:pt x="620255" y="40220"/>
                  </a:lnTo>
                  <a:lnTo>
                    <a:pt x="620115" y="40347"/>
                  </a:lnTo>
                  <a:lnTo>
                    <a:pt x="620001" y="40703"/>
                  </a:lnTo>
                  <a:lnTo>
                    <a:pt x="619759" y="40893"/>
                  </a:lnTo>
                  <a:lnTo>
                    <a:pt x="637844" y="40893"/>
                  </a:lnTo>
                  <a:lnTo>
                    <a:pt x="637844" y="3073"/>
                  </a:lnTo>
                  <a:close/>
                </a:path>
                <a:path w="805179" h="155575">
                  <a:moveTo>
                    <a:pt x="565264" y="2882"/>
                  </a:moveTo>
                  <a:lnTo>
                    <a:pt x="506564" y="2882"/>
                  </a:lnTo>
                  <a:lnTo>
                    <a:pt x="506564" y="19291"/>
                  </a:lnTo>
                  <a:lnTo>
                    <a:pt x="552094" y="19291"/>
                  </a:lnTo>
                  <a:lnTo>
                    <a:pt x="552792" y="19519"/>
                  </a:lnTo>
                  <a:lnTo>
                    <a:pt x="553669" y="20586"/>
                  </a:lnTo>
                  <a:lnTo>
                    <a:pt x="553910" y="21589"/>
                  </a:lnTo>
                  <a:lnTo>
                    <a:pt x="553910" y="22999"/>
                  </a:lnTo>
                  <a:lnTo>
                    <a:pt x="536066" y="66293"/>
                  </a:lnTo>
                  <a:lnTo>
                    <a:pt x="506856" y="94208"/>
                  </a:lnTo>
                  <a:lnTo>
                    <a:pt x="495287" y="100787"/>
                  </a:lnTo>
                  <a:lnTo>
                    <a:pt x="507682" y="114007"/>
                  </a:lnTo>
                  <a:lnTo>
                    <a:pt x="544422" y="82211"/>
                  </a:lnTo>
                  <a:lnTo>
                    <a:pt x="567310" y="43184"/>
                  </a:lnTo>
                  <a:lnTo>
                    <a:pt x="573011" y="11531"/>
                  </a:lnTo>
                  <a:lnTo>
                    <a:pt x="572147" y="8826"/>
                  </a:lnTo>
                  <a:lnTo>
                    <a:pt x="568134" y="4089"/>
                  </a:lnTo>
                  <a:lnTo>
                    <a:pt x="565264" y="2882"/>
                  </a:lnTo>
                  <a:close/>
                </a:path>
                <a:path w="805179" h="155575">
                  <a:moveTo>
                    <a:pt x="494677" y="100025"/>
                  </a:moveTo>
                  <a:lnTo>
                    <a:pt x="347421" y="100025"/>
                  </a:lnTo>
                  <a:lnTo>
                    <a:pt x="347421" y="115989"/>
                  </a:lnTo>
                  <a:lnTo>
                    <a:pt x="494677" y="115989"/>
                  </a:lnTo>
                  <a:lnTo>
                    <a:pt x="494677" y="100025"/>
                  </a:lnTo>
                  <a:close/>
                </a:path>
                <a:path w="805179" h="155575">
                  <a:moveTo>
                    <a:pt x="408800" y="67652"/>
                  </a:moveTo>
                  <a:lnTo>
                    <a:pt x="390258" y="67652"/>
                  </a:lnTo>
                  <a:lnTo>
                    <a:pt x="390258" y="98539"/>
                  </a:lnTo>
                  <a:lnTo>
                    <a:pt x="390080" y="99148"/>
                  </a:lnTo>
                  <a:lnTo>
                    <a:pt x="389343" y="99860"/>
                  </a:lnTo>
                  <a:lnTo>
                    <a:pt x="388683" y="100025"/>
                  </a:lnTo>
                  <a:lnTo>
                    <a:pt x="410197" y="100025"/>
                  </a:lnTo>
                  <a:lnTo>
                    <a:pt x="409625" y="99860"/>
                  </a:lnTo>
                  <a:lnTo>
                    <a:pt x="409346" y="99504"/>
                  </a:lnTo>
                  <a:lnTo>
                    <a:pt x="408990" y="99148"/>
                  </a:lnTo>
                  <a:lnTo>
                    <a:pt x="408800" y="98539"/>
                  </a:lnTo>
                  <a:lnTo>
                    <a:pt x="408800" y="67652"/>
                  </a:lnTo>
                  <a:close/>
                </a:path>
                <a:path w="805179" h="155575">
                  <a:moveTo>
                    <a:pt x="454418" y="2463"/>
                  </a:moveTo>
                  <a:lnTo>
                    <a:pt x="354761" y="2463"/>
                  </a:lnTo>
                  <a:lnTo>
                    <a:pt x="354761" y="18427"/>
                  </a:lnTo>
                  <a:lnTo>
                    <a:pt x="442696" y="18427"/>
                  </a:lnTo>
                  <a:lnTo>
                    <a:pt x="443674" y="18656"/>
                  </a:lnTo>
                  <a:lnTo>
                    <a:pt x="444195" y="19138"/>
                  </a:lnTo>
                  <a:lnTo>
                    <a:pt x="444817" y="19583"/>
                  </a:lnTo>
                  <a:lnTo>
                    <a:pt x="445147" y="20586"/>
                  </a:lnTo>
                  <a:lnTo>
                    <a:pt x="445147" y="37871"/>
                  </a:lnTo>
                  <a:lnTo>
                    <a:pt x="444817" y="38823"/>
                  </a:lnTo>
                  <a:lnTo>
                    <a:pt x="444195" y="39395"/>
                  </a:lnTo>
                  <a:lnTo>
                    <a:pt x="443674" y="39979"/>
                  </a:lnTo>
                  <a:lnTo>
                    <a:pt x="442760" y="40258"/>
                  </a:lnTo>
                  <a:lnTo>
                    <a:pt x="355523" y="40258"/>
                  </a:lnTo>
                  <a:lnTo>
                    <a:pt x="355523" y="56464"/>
                  </a:lnTo>
                  <a:lnTo>
                    <a:pt x="442556" y="56464"/>
                  </a:lnTo>
                  <a:lnTo>
                    <a:pt x="443572" y="56667"/>
                  </a:lnTo>
                  <a:lnTo>
                    <a:pt x="444195" y="57162"/>
                  </a:lnTo>
                  <a:lnTo>
                    <a:pt x="444817" y="57607"/>
                  </a:lnTo>
                  <a:lnTo>
                    <a:pt x="445147" y="58572"/>
                  </a:lnTo>
                  <a:lnTo>
                    <a:pt x="445147" y="87426"/>
                  </a:lnTo>
                  <a:lnTo>
                    <a:pt x="463664" y="87426"/>
                  </a:lnTo>
                  <a:lnTo>
                    <a:pt x="463664" y="11772"/>
                  </a:lnTo>
                  <a:lnTo>
                    <a:pt x="462559" y="8508"/>
                  </a:lnTo>
                  <a:lnTo>
                    <a:pt x="457911" y="3708"/>
                  </a:lnTo>
                  <a:lnTo>
                    <a:pt x="454418" y="2463"/>
                  </a:lnTo>
                  <a:close/>
                </a:path>
                <a:path w="805179" h="155575">
                  <a:moveTo>
                    <a:pt x="252310" y="95630"/>
                  </a:moveTo>
                  <a:lnTo>
                    <a:pt x="233768" y="95630"/>
                  </a:lnTo>
                  <a:lnTo>
                    <a:pt x="233768" y="138988"/>
                  </a:lnTo>
                  <a:lnTo>
                    <a:pt x="234835" y="142455"/>
                  </a:lnTo>
                  <a:lnTo>
                    <a:pt x="236969" y="145160"/>
                  </a:lnTo>
                  <a:lnTo>
                    <a:pt x="239369" y="148259"/>
                  </a:lnTo>
                  <a:lnTo>
                    <a:pt x="243039" y="149783"/>
                  </a:lnTo>
                  <a:lnTo>
                    <a:pt x="347002" y="149783"/>
                  </a:lnTo>
                  <a:lnTo>
                    <a:pt x="347002" y="133819"/>
                  </a:lnTo>
                  <a:lnTo>
                    <a:pt x="254241" y="133819"/>
                  </a:lnTo>
                  <a:lnTo>
                    <a:pt x="253237" y="133654"/>
                  </a:lnTo>
                  <a:lnTo>
                    <a:pt x="252844" y="133286"/>
                  </a:lnTo>
                  <a:lnTo>
                    <a:pt x="252514" y="132943"/>
                  </a:lnTo>
                  <a:lnTo>
                    <a:pt x="252310" y="132168"/>
                  </a:lnTo>
                  <a:lnTo>
                    <a:pt x="252310" y="95630"/>
                  </a:lnTo>
                  <a:close/>
                </a:path>
                <a:path w="805179" h="155575">
                  <a:moveTo>
                    <a:pt x="338734" y="3073"/>
                  </a:moveTo>
                  <a:lnTo>
                    <a:pt x="320205" y="3073"/>
                  </a:lnTo>
                  <a:lnTo>
                    <a:pt x="320205" y="110528"/>
                  </a:lnTo>
                  <a:lnTo>
                    <a:pt x="338734" y="110528"/>
                  </a:lnTo>
                  <a:lnTo>
                    <a:pt x="338734" y="3073"/>
                  </a:lnTo>
                  <a:close/>
                </a:path>
                <a:path w="805179" h="155575">
                  <a:moveTo>
                    <a:pt x="255828" y="1206"/>
                  </a:moveTo>
                  <a:lnTo>
                    <a:pt x="219666" y="18256"/>
                  </a:lnTo>
                  <a:lnTo>
                    <a:pt x="212369" y="39928"/>
                  </a:lnTo>
                  <a:lnTo>
                    <a:pt x="213191" y="47334"/>
                  </a:lnTo>
                  <a:lnTo>
                    <a:pt x="239695" y="74958"/>
                  </a:lnTo>
                  <a:lnTo>
                    <a:pt x="255828" y="77723"/>
                  </a:lnTo>
                  <a:lnTo>
                    <a:pt x="264209" y="77021"/>
                  </a:lnTo>
                  <a:lnTo>
                    <a:pt x="272075" y="74914"/>
                  </a:lnTo>
                  <a:lnTo>
                    <a:pt x="279431" y="71401"/>
                  </a:lnTo>
                  <a:lnTo>
                    <a:pt x="286283" y="66484"/>
                  </a:lnTo>
                  <a:lnTo>
                    <a:pt x="291245" y="61544"/>
                  </a:lnTo>
                  <a:lnTo>
                    <a:pt x="248551" y="61544"/>
                  </a:lnTo>
                  <a:lnTo>
                    <a:pt x="242392" y="59308"/>
                  </a:lnTo>
                  <a:lnTo>
                    <a:pt x="237388" y="54889"/>
                  </a:lnTo>
                  <a:lnTo>
                    <a:pt x="232244" y="50545"/>
                  </a:lnTo>
                  <a:lnTo>
                    <a:pt x="229692" y="45415"/>
                  </a:lnTo>
                  <a:lnTo>
                    <a:pt x="229692" y="33248"/>
                  </a:lnTo>
                  <a:lnTo>
                    <a:pt x="232181" y="27990"/>
                  </a:lnTo>
                  <a:lnTo>
                    <a:pt x="242214" y="19367"/>
                  </a:lnTo>
                  <a:lnTo>
                    <a:pt x="248348" y="17183"/>
                  </a:lnTo>
                  <a:lnTo>
                    <a:pt x="291015" y="17183"/>
                  </a:lnTo>
                  <a:lnTo>
                    <a:pt x="286283" y="12331"/>
                  </a:lnTo>
                  <a:lnTo>
                    <a:pt x="279501" y="7469"/>
                  </a:lnTo>
                  <a:lnTo>
                    <a:pt x="272165" y="3992"/>
                  </a:lnTo>
                  <a:lnTo>
                    <a:pt x="264275" y="1903"/>
                  </a:lnTo>
                  <a:lnTo>
                    <a:pt x="255828" y="1206"/>
                  </a:lnTo>
                  <a:close/>
                </a:path>
                <a:path w="805179" h="155575">
                  <a:moveTo>
                    <a:pt x="291015" y="17183"/>
                  </a:moveTo>
                  <a:lnTo>
                    <a:pt x="262762" y="17183"/>
                  </a:lnTo>
                  <a:lnTo>
                    <a:pt x="268935" y="19367"/>
                  </a:lnTo>
                  <a:lnTo>
                    <a:pt x="279184" y="27990"/>
                  </a:lnTo>
                  <a:lnTo>
                    <a:pt x="281787" y="33248"/>
                  </a:lnTo>
                  <a:lnTo>
                    <a:pt x="281787" y="45415"/>
                  </a:lnTo>
                  <a:lnTo>
                    <a:pt x="279184" y="50545"/>
                  </a:lnTo>
                  <a:lnTo>
                    <a:pt x="274065" y="54889"/>
                  </a:lnTo>
                  <a:lnTo>
                    <a:pt x="268935" y="59308"/>
                  </a:lnTo>
                  <a:lnTo>
                    <a:pt x="262826" y="61544"/>
                  </a:lnTo>
                  <a:lnTo>
                    <a:pt x="291245" y="61544"/>
                  </a:lnTo>
                  <a:lnTo>
                    <a:pt x="292191" y="60602"/>
                  </a:lnTo>
                  <a:lnTo>
                    <a:pt x="296410" y="54216"/>
                  </a:lnTo>
                  <a:lnTo>
                    <a:pt x="298940" y="47324"/>
                  </a:lnTo>
                  <a:lnTo>
                    <a:pt x="299783" y="39928"/>
                  </a:lnTo>
                  <a:lnTo>
                    <a:pt x="298940" y="32193"/>
                  </a:lnTo>
                  <a:lnTo>
                    <a:pt x="296410" y="25011"/>
                  </a:lnTo>
                  <a:lnTo>
                    <a:pt x="292191" y="18388"/>
                  </a:lnTo>
                  <a:lnTo>
                    <a:pt x="291015" y="17183"/>
                  </a:lnTo>
                  <a:close/>
                </a:path>
                <a:path w="805179" h="155575">
                  <a:moveTo>
                    <a:pt x="188582" y="0"/>
                  </a:moveTo>
                  <a:lnTo>
                    <a:pt x="175983" y="5448"/>
                  </a:lnTo>
                  <a:lnTo>
                    <a:pt x="178515" y="14207"/>
                  </a:lnTo>
                  <a:lnTo>
                    <a:pt x="180644" y="22696"/>
                  </a:lnTo>
                  <a:lnTo>
                    <a:pt x="185800" y="64406"/>
                  </a:lnTo>
                  <a:lnTo>
                    <a:pt x="185940" y="73939"/>
                  </a:lnTo>
                  <a:lnTo>
                    <a:pt x="185800" y="83289"/>
                  </a:lnTo>
                  <a:lnTo>
                    <a:pt x="180644" y="125012"/>
                  </a:lnTo>
                  <a:lnTo>
                    <a:pt x="175983" y="142570"/>
                  </a:lnTo>
                  <a:lnTo>
                    <a:pt x="188582" y="147853"/>
                  </a:lnTo>
                  <a:lnTo>
                    <a:pt x="200288" y="105900"/>
                  </a:lnTo>
                  <a:lnTo>
                    <a:pt x="202742" y="73939"/>
                  </a:lnTo>
                  <a:lnTo>
                    <a:pt x="202469" y="62911"/>
                  </a:lnTo>
                  <a:lnTo>
                    <a:pt x="196508" y="23422"/>
                  </a:lnTo>
                  <a:lnTo>
                    <a:pt x="191603" y="7586"/>
                  </a:lnTo>
                  <a:lnTo>
                    <a:pt x="188582" y="0"/>
                  </a:lnTo>
                  <a:close/>
                </a:path>
                <a:path w="805179" h="155575">
                  <a:moveTo>
                    <a:pt x="111378" y="23304"/>
                  </a:moveTo>
                  <a:lnTo>
                    <a:pt x="90855" y="23304"/>
                  </a:lnTo>
                  <a:lnTo>
                    <a:pt x="91287" y="23456"/>
                  </a:lnTo>
                  <a:lnTo>
                    <a:pt x="91655" y="23787"/>
                  </a:lnTo>
                  <a:lnTo>
                    <a:pt x="91998" y="24129"/>
                  </a:lnTo>
                  <a:lnTo>
                    <a:pt x="92163" y="30772"/>
                  </a:lnTo>
                  <a:lnTo>
                    <a:pt x="87655" y="36309"/>
                  </a:lnTo>
                  <a:lnTo>
                    <a:pt x="50610" y="51908"/>
                  </a:lnTo>
                  <a:lnTo>
                    <a:pt x="39115" y="53352"/>
                  </a:lnTo>
                  <a:lnTo>
                    <a:pt x="48323" y="67576"/>
                  </a:lnTo>
                  <a:lnTo>
                    <a:pt x="85008" y="55202"/>
                  </a:lnTo>
                  <a:lnTo>
                    <a:pt x="101015" y="43129"/>
                  </a:lnTo>
                  <a:lnTo>
                    <a:pt x="126864" y="43129"/>
                  </a:lnTo>
                  <a:lnTo>
                    <a:pt x="123024" y="41211"/>
                  </a:lnTo>
                  <a:lnTo>
                    <a:pt x="114604" y="36106"/>
                  </a:lnTo>
                  <a:lnTo>
                    <a:pt x="110401" y="30772"/>
                  </a:lnTo>
                  <a:lnTo>
                    <a:pt x="110464" y="23685"/>
                  </a:lnTo>
                  <a:lnTo>
                    <a:pt x="110566" y="23456"/>
                  </a:lnTo>
                  <a:lnTo>
                    <a:pt x="110807" y="23355"/>
                  </a:lnTo>
                  <a:lnTo>
                    <a:pt x="111378" y="23304"/>
                  </a:lnTo>
                  <a:close/>
                </a:path>
                <a:path w="805179" h="155575">
                  <a:moveTo>
                    <a:pt x="126864" y="43129"/>
                  </a:moveTo>
                  <a:lnTo>
                    <a:pt x="101015" y="43129"/>
                  </a:lnTo>
                  <a:lnTo>
                    <a:pt x="106169" y="47535"/>
                  </a:lnTo>
                  <a:lnTo>
                    <a:pt x="144622" y="64363"/>
                  </a:lnTo>
                  <a:lnTo>
                    <a:pt x="152552" y="65811"/>
                  </a:lnTo>
                  <a:lnTo>
                    <a:pt x="162280" y="51752"/>
                  </a:lnTo>
                  <a:lnTo>
                    <a:pt x="150672" y="50493"/>
                  </a:lnTo>
                  <a:lnTo>
                    <a:pt x="140266" y="48315"/>
                  </a:lnTo>
                  <a:lnTo>
                    <a:pt x="131053" y="45221"/>
                  </a:lnTo>
                  <a:lnTo>
                    <a:pt x="126864" y="43129"/>
                  </a:lnTo>
                  <a:close/>
                </a:path>
                <a:path w="805179" h="155575">
                  <a:moveTo>
                    <a:pt x="155752" y="8826"/>
                  </a:moveTo>
                  <a:lnTo>
                    <a:pt x="46964" y="8826"/>
                  </a:lnTo>
                  <a:lnTo>
                    <a:pt x="46964" y="23304"/>
                  </a:lnTo>
                  <a:lnTo>
                    <a:pt x="155752" y="23304"/>
                  </a:lnTo>
                  <a:lnTo>
                    <a:pt x="155752" y="8826"/>
                  </a:lnTo>
                  <a:close/>
                </a:path>
                <a:path w="805179" h="155575">
                  <a:moveTo>
                    <a:pt x="110108" y="94462"/>
                  </a:moveTo>
                  <a:lnTo>
                    <a:pt x="89153" y="94462"/>
                  </a:lnTo>
                  <a:lnTo>
                    <a:pt x="89928" y="94576"/>
                  </a:lnTo>
                  <a:lnTo>
                    <a:pt x="90639" y="94983"/>
                  </a:lnTo>
                  <a:lnTo>
                    <a:pt x="90792" y="136664"/>
                  </a:lnTo>
                  <a:lnTo>
                    <a:pt x="108305" y="136664"/>
                  </a:lnTo>
                  <a:lnTo>
                    <a:pt x="108351" y="95592"/>
                  </a:lnTo>
                  <a:lnTo>
                    <a:pt x="108470" y="95097"/>
                  </a:lnTo>
                  <a:lnTo>
                    <a:pt x="108800" y="94780"/>
                  </a:lnTo>
                  <a:lnTo>
                    <a:pt x="109258" y="94576"/>
                  </a:lnTo>
                  <a:lnTo>
                    <a:pt x="110108" y="94462"/>
                  </a:lnTo>
                  <a:close/>
                </a:path>
                <a:path w="805179" h="155575">
                  <a:moveTo>
                    <a:pt x="170218" y="79755"/>
                  </a:moveTo>
                  <a:lnTo>
                    <a:pt x="31292" y="79755"/>
                  </a:lnTo>
                  <a:lnTo>
                    <a:pt x="31292" y="94462"/>
                  </a:lnTo>
                  <a:lnTo>
                    <a:pt x="170218" y="94462"/>
                  </a:lnTo>
                  <a:lnTo>
                    <a:pt x="170218" y="79755"/>
                  </a:lnTo>
                  <a:close/>
                </a:path>
                <a:path w="805179" h="155575">
                  <a:moveTo>
                    <a:pt x="14147" y="0"/>
                  </a:moveTo>
                  <a:lnTo>
                    <a:pt x="2330" y="41780"/>
                  </a:lnTo>
                  <a:lnTo>
                    <a:pt x="0" y="73939"/>
                  </a:lnTo>
                  <a:lnTo>
                    <a:pt x="257" y="84870"/>
                  </a:lnTo>
                  <a:lnTo>
                    <a:pt x="6048" y="124250"/>
                  </a:lnTo>
                  <a:lnTo>
                    <a:pt x="14147" y="147853"/>
                  </a:lnTo>
                  <a:lnTo>
                    <a:pt x="26720" y="142570"/>
                  </a:lnTo>
                  <a:lnTo>
                    <a:pt x="24109" y="133706"/>
                  </a:lnTo>
                  <a:lnTo>
                    <a:pt x="21931" y="125093"/>
                  </a:lnTo>
                  <a:lnTo>
                    <a:pt x="16905" y="83421"/>
                  </a:lnTo>
                  <a:lnTo>
                    <a:pt x="16776" y="73939"/>
                  </a:lnTo>
                  <a:lnTo>
                    <a:pt x="16905" y="64342"/>
                  </a:lnTo>
                  <a:lnTo>
                    <a:pt x="21931" y="22620"/>
                  </a:lnTo>
                  <a:lnTo>
                    <a:pt x="26720" y="5448"/>
                  </a:lnTo>
                  <a:lnTo>
                    <a:pt x="14147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425" y="8551261"/>
              <a:ext cx="4424807" cy="18507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4909" y="10429890"/>
              <a:ext cx="166235" cy="669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6661" y="10426876"/>
              <a:ext cx="438560" cy="806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3802" y="10429890"/>
              <a:ext cx="166242" cy="669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25560" y="10426876"/>
              <a:ext cx="312877" cy="8065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87585" y="10428421"/>
              <a:ext cx="19685" cy="79375"/>
            </a:xfrm>
            <a:custGeom>
              <a:avLst/>
              <a:gdLst/>
              <a:ahLst/>
              <a:cxnLst/>
              <a:rect l="l" t="t" r="r" b="b"/>
              <a:pathLst>
                <a:path w="19685" h="79375">
                  <a:moveTo>
                    <a:pt x="6604" y="0"/>
                  </a:moveTo>
                  <a:lnTo>
                    <a:pt x="0" y="0"/>
                  </a:lnTo>
                  <a:lnTo>
                    <a:pt x="4799" y="7814"/>
                  </a:lnTo>
                  <a:lnTo>
                    <a:pt x="8645" y="16844"/>
                  </a:lnTo>
                  <a:lnTo>
                    <a:pt x="11201" y="27330"/>
                  </a:lnTo>
                  <a:lnTo>
                    <a:pt x="12128" y="39509"/>
                  </a:lnTo>
                  <a:lnTo>
                    <a:pt x="11188" y="51712"/>
                  </a:lnTo>
                  <a:lnTo>
                    <a:pt x="8612" y="62252"/>
                  </a:lnTo>
                  <a:lnTo>
                    <a:pt x="4761" y="71320"/>
                  </a:lnTo>
                  <a:lnTo>
                    <a:pt x="0" y="79108"/>
                  </a:lnTo>
                  <a:lnTo>
                    <a:pt x="6604" y="79108"/>
                  </a:lnTo>
                  <a:lnTo>
                    <a:pt x="11153" y="72113"/>
                  </a:lnTo>
                  <a:lnTo>
                    <a:pt x="15213" y="63347"/>
                  </a:lnTo>
                  <a:lnTo>
                    <a:pt x="18146" y="52562"/>
                  </a:lnTo>
                  <a:lnTo>
                    <a:pt x="19316" y="39509"/>
                  </a:lnTo>
                  <a:lnTo>
                    <a:pt x="18189" y="26430"/>
                  </a:lnTo>
                  <a:lnTo>
                    <a:pt x="15251" y="15606"/>
                  </a:lnTo>
                  <a:lnTo>
                    <a:pt x="11167" y="6857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0251" y="10429890"/>
              <a:ext cx="166243" cy="669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82021" y="10426876"/>
              <a:ext cx="312877" cy="8065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88420" y="10428421"/>
              <a:ext cx="19685" cy="79375"/>
            </a:xfrm>
            <a:custGeom>
              <a:avLst/>
              <a:gdLst/>
              <a:ahLst/>
              <a:cxnLst/>
              <a:rect l="l" t="t" r="r" b="b"/>
              <a:pathLst>
                <a:path w="19685" h="79375">
                  <a:moveTo>
                    <a:pt x="6604" y="0"/>
                  </a:moveTo>
                  <a:lnTo>
                    <a:pt x="0" y="0"/>
                  </a:lnTo>
                  <a:lnTo>
                    <a:pt x="4804" y="7814"/>
                  </a:lnTo>
                  <a:lnTo>
                    <a:pt x="8650" y="16844"/>
                  </a:lnTo>
                  <a:lnTo>
                    <a:pt x="11203" y="27330"/>
                  </a:lnTo>
                  <a:lnTo>
                    <a:pt x="12128" y="39509"/>
                  </a:lnTo>
                  <a:lnTo>
                    <a:pt x="11188" y="51712"/>
                  </a:lnTo>
                  <a:lnTo>
                    <a:pt x="8612" y="62252"/>
                  </a:lnTo>
                  <a:lnTo>
                    <a:pt x="4761" y="71320"/>
                  </a:lnTo>
                  <a:lnTo>
                    <a:pt x="0" y="79108"/>
                  </a:lnTo>
                  <a:lnTo>
                    <a:pt x="6604" y="79108"/>
                  </a:lnTo>
                  <a:lnTo>
                    <a:pt x="11160" y="72113"/>
                  </a:lnTo>
                  <a:lnTo>
                    <a:pt x="15222" y="63347"/>
                  </a:lnTo>
                  <a:lnTo>
                    <a:pt x="18153" y="52562"/>
                  </a:lnTo>
                  <a:lnTo>
                    <a:pt x="19316" y="39509"/>
                  </a:lnTo>
                  <a:lnTo>
                    <a:pt x="18191" y="26430"/>
                  </a:lnTo>
                  <a:lnTo>
                    <a:pt x="15255" y="15606"/>
                  </a:lnTo>
                  <a:lnTo>
                    <a:pt x="11172" y="6857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71635" y="10255663"/>
            <a:ext cx="32004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Step</a:t>
            </a: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 </a:t>
            </a: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1</a:t>
            </a:r>
            <a:endParaRPr sz="1050">
              <a:latin typeface="Bernard MT Condensed"/>
              <a:cs typeface="Bernard MT Condense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5646" y="10255663"/>
            <a:ext cx="33528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Step</a:t>
            </a: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 </a:t>
            </a: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2</a:t>
            </a:r>
            <a:endParaRPr sz="1050">
              <a:latin typeface="Bernard MT Condensed"/>
              <a:cs typeface="Bernard MT Condense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39657" y="10255663"/>
            <a:ext cx="33528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Step</a:t>
            </a: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 </a:t>
            </a:r>
            <a:r>
              <a:rPr dirty="0" sz="1050">
                <a:solidFill>
                  <a:srgbClr val="9EA092"/>
                </a:solidFill>
                <a:latin typeface="Bernard MT Condensed"/>
                <a:cs typeface="Bernard MT Condensed"/>
              </a:rPr>
              <a:t>3</a:t>
            </a:r>
            <a:endParaRPr sz="1050">
              <a:latin typeface="Bernard MT Condensed"/>
              <a:cs typeface="Bernard MT Condense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34157" y="10362063"/>
            <a:ext cx="439420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40" i="1">
                <a:solidFill>
                  <a:srgbClr val="C3342A"/>
                </a:solidFill>
                <a:latin typeface="Monotype Corsiva"/>
                <a:cs typeface="Monotype Corsiva"/>
              </a:rPr>
              <a:t>Polymer</a:t>
            </a:r>
            <a:r>
              <a:rPr dirty="0" sz="1050" spc="-130" i="1">
                <a:solidFill>
                  <a:srgbClr val="C3342A"/>
                </a:solidFill>
                <a:latin typeface="Monotype Corsiva"/>
                <a:cs typeface="Monotype Corsiva"/>
              </a:rPr>
              <a:t> </a:t>
            </a:r>
            <a:r>
              <a:rPr dirty="0" sz="1050" spc="-270" i="1">
                <a:solidFill>
                  <a:srgbClr val="C3342A"/>
                </a:solidFill>
                <a:latin typeface="Monotype Corsiva"/>
                <a:cs typeface="Monotype Corsiva"/>
              </a:rPr>
              <a:t>Bas</a:t>
            </a:r>
            <a:r>
              <a:rPr dirty="0" sz="1050" spc="-200" i="1">
                <a:solidFill>
                  <a:srgbClr val="C3342A"/>
                </a:solidFill>
                <a:latin typeface="Monotype Corsiva"/>
                <a:cs typeface="Monotype Corsiva"/>
              </a:rPr>
              <a:t>e</a:t>
            </a:r>
            <a:r>
              <a:rPr dirty="0" sz="1050" spc="-130" i="1">
                <a:solidFill>
                  <a:srgbClr val="C3342A"/>
                </a:solidFill>
                <a:latin typeface="Monotype Corsiva"/>
                <a:cs typeface="Monotype Corsiva"/>
              </a:rPr>
              <a:t> </a:t>
            </a:r>
            <a:r>
              <a:rPr dirty="0" sz="1050" spc="-210" i="1">
                <a:solidFill>
                  <a:srgbClr val="C3342A"/>
                </a:solidFill>
                <a:latin typeface="Monotype Corsiva"/>
                <a:cs typeface="Monotype Corsiva"/>
              </a:rPr>
              <a:t>Sealer</a:t>
            </a:r>
            <a:endParaRPr sz="1050">
              <a:latin typeface="Monotype Corsiva"/>
              <a:cs typeface="Monotype Corsiv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97121" y="10362063"/>
            <a:ext cx="474980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70" i="1">
                <a:solidFill>
                  <a:srgbClr val="D79A6C"/>
                </a:solidFill>
                <a:latin typeface="Monotype Corsiva"/>
                <a:cs typeface="Monotype Corsiva"/>
              </a:rPr>
              <a:t>Guar</a:t>
            </a:r>
            <a:r>
              <a:rPr dirty="0" sz="1050" spc="-260" i="1">
                <a:solidFill>
                  <a:srgbClr val="D79A6C"/>
                </a:solidFill>
                <a:latin typeface="Monotype Corsiva"/>
                <a:cs typeface="Monotype Corsiva"/>
              </a:rPr>
              <a:t>d</a:t>
            </a:r>
            <a:r>
              <a:rPr dirty="0" sz="1050" spc="-130" i="1">
                <a:solidFill>
                  <a:srgbClr val="D79A6C"/>
                </a:solidFill>
                <a:latin typeface="Monotype Corsiva"/>
                <a:cs typeface="Monotype Corsiva"/>
              </a:rPr>
              <a:t> </a:t>
            </a:r>
            <a:r>
              <a:rPr dirty="0" sz="1050" spc="-215" i="1">
                <a:solidFill>
                  <a:srgbClr val="D79A6C"/>
                </a:solidFill>
                <a:latin typeface="Monotype Corsiva"/>
                <a:cs typeface="Monotype Corsiva"/>
              </a:rPr>
              <a:t>Protects</a:t>
            </a:r>
            <a:r>
              <a:rPr dirty="0" sz="1050" spc="-130" i="1">
                <a:solidFill>
                  <a:srgbClr val="D79A6C"/>
                </a:solidFill>
                <a:latin typeface="Monotype Corsiva"/>
                <a:cs typeface="Monotype Corsiva"/>
              </a:rPr>
              <a:t> </a:t>
            </a:r>
            <a:r>
              <a:rPr dirty="0" sz="1050" spc="-210" i="1">
                <a:solidFill>
                  <a:srgbClr val="D79A6C"/>
                </a:solidFill>
                <a:latin typeface="Monotype Corsiva"/>
                <a:cs typeface="Monotype Corsiva"/>
              </a:rPr>
              <a:t>Sealer</a:t>
            </a:r>
            <a:endParaRPr sz="1050">
              <a:latin typeface="Monotype Corsiva"/>
              <a:cs typeface="Monotype Corsiv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3462" y="314871"/>
            <a:ext cx="1691005" cy="8197215"/>
            <a:chOff x="283462" y="314871"/>
            <a:chExt cx="1691005" cy="8197215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513" y="8422639"/>
              <a:ext cx="1290815" cy="892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3462" y="314871"/>
              <a:ext cx="1617333" cy="7190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46657" y="842568"/>
              <a:ext cx="737870" cy="146685"/>
            </a:xfrm>
            <a:custGeom>
              <a:avLst/>
              <a:gdLst/>
              <a:ahLst/>
              <a:cxnLst/>
              <a:rect l="l" t="t" r="r" b="b"/>
              <a:pathLst>
                <a:path w="737869" h="146684">
                  <a:moveTo>
                    <a:pt x="170484" y="3860"/>
                  </a:moveTo>
                  <a:lnTo>
                    <a:pt x="5753" y="3860"/>
                  </a:lnTo>
                  <a:lnTo>
                    <a:pt x="5753" y="19100"/>
                  </a:lnTo>
                  <a:lnTo>
                    <a:pt x="5778" y="29260"/>
                  </a:lnTo>
                  <a:lnTo>
                    <a:pt x="5791" y="45770"/>
                  </a:lnTo>
                  <a:lnTo>
                    <a:pt x="6019" y="45770"/>
                  </a:lnTo>
                  <a:lnTo>
                    <a:pt x="6019" y="47040"/>
                  </a:lnTo>
                  <a:lnTo>
                    <a:pt x="170484" y="47040"/>
                  </a:lnTo>
                  <a:lnTo>
                    <a:pt x="170484" y="45770"/>
                  </a:lnTo>
                  <a:lnTo>
                    <a:pt x="170484" y="29260"/>
                  </a:lnTo>
                  <a:lnTo>
                    <a:pt x="170484" y="19405"/>
                  </a:lnTo>
                  <a:lnTo>
                    <a:pt x="138049" y="19405"/>
                  </a:lnTo>
                  <a:lnTo>
                    <a:pt x="138049" y="29260"/>
                  </a:lnTo>
                  <a:lnTo>
                    <a:pt x="41440" y="29260"/>
                  </a:lnTo>
                  <a:lnTo>
                    <a:pt x="41440" y="19100"/>
                  </a:lnTo>
                  <a:lnTo>
                    <a:pt x="170484" y="19100"/>
                  </a:lnTo>
                  <a:lnTo>
                    <a:pt x="170484" y="3860"/>
                  </a:lnTo>
                  <a:close/>
                </a:path>
                <a:path w="737869" h="146684">
                  <a:moveTo>
                    <a:pt x="171843" y="127342"/>
                  </a:moveTo>
                  <a:lnTo>
                    <a:pt x="41871" y="127342"/>
                  </a:lnTo>
                  <a:lnTo>
                    <a:pt x="41871" y="113372"/>
                  </a:lnTo>
                  <a:lnTo>
                    <a:pt x="169405" y="113372"/>
                  </a:lnTo>
                  <a:lnTo>
                    <a:pt x="169405" y="99402"/>
                  </a:lnTo>
                  <a:lnTo>
                    <a:pt x="169405" y="93052"/>
                  </a:lnTo>
                  <a:lnTo>
                    <a:pt x="169405" y="79082"/>
                  </a:lnTo>
                  <a:lnTo>
                    <a:pt x="106095" y="79082"/>
                  </a:lnTo>
                  <a:lnTo>
                    <a:pt x="106095" y="71843"/>
                  </a:lnTo>
                  <a:lnTo>
                    <a:pt x="169557" y="71843"/>
                  </a:lnTo>
                  <a:lnTo>
                    <a:pt x="169557" y="54013"/>
                  </a:lnTo>
                  <a:lnTo>
                    <a:pt x="0" y="54013"/>
                  </a:lnTo>
                  <a:lnTo>
                    <a:pt x="0" y="71843"/>
                  </a:lnTo>
                  <a:lnTo>
                    <a:pt x="71501" y="71843"/>
                  </a:lnTo>
                  <a:lnTo>
                    <a:pt x="71501" y="79082"/>
                  </a:lnTo>
                  <a:lnTo>
                    <a:pt x="5346" y="79082"/>
                  </a:lnTo>
                  <a:lnTo>
                    <a:pt x="5346" y="93052"/>
                  </a:lnTo>
                  <a:lnTo>
                    <a:pt x="137248" y="93052"/>
                  </a:lnTo>
                  <a:lnTo>
                    <a:pt x="137248" y="99402"/>
                  </a:lnTo>
                  <a:lnTo>
                    <a:pt x="6502" y="99402"/>
                  </a:lnTo>
                  <a:lnTo>
                    <a:pt x="6502" y="113372"/>
                  </a:lnTo>
                  <a:lnTo>
                    <a:pt x="6502" y="127342"/>
                  </a:lnTo>
                  <a:lnTo>
                    <a:pt x="6502" y="142582"/>
                  </a:lnTo>
                  <a:lnTo>
                    <a:pt x="20167" y="142582"/>
                  </a:lnTo>
                  <a:lnTo>
                    <a:pt x="20167" y="143852"/>
                  </a:lnTo>
                  <a:lnTo>
                    <a:pt x="171843" y="143852"/>
                  </a:lnTo>
                  <a:lnTo>
                    <a:pt x="171843" y="142582"/>
                  </a:lnTo>
                  <a:lnTo>
                    <a:pt x="171843" y="127342"/>
                  </a:lnTo>
                  <a:close/>
                </a:path>
                <a:path w="737869" h="146684">
                  <a:moveTo>
                    <a:pt x="301167" y="11798"/>
                  </a:moveTo>
                  <a:lnTo>
                    <a:pt x="293878" y="11010"/>
                  </a:lnTo>
                  <a:lnTo>
                    <a:pt x="190512" y="11010"/>
                  </a:lnTo>
                  <a:lnTo>
                    <a:pt x="190119" y="26987"/>
                  </a:lnTo>
                  <a:lnTo>
                    <a:pt x="267309" y="26987"/>
                  </a:lnTo>
                  <a:lnTo>
                    <a:pt x="267309" y="74498"/>
                  </a:lnTo>
                  <a:lnTo>
                    <a:pt x="242201" y="93294"/>
                  </a:lnTo>
                  <a:lnTo>
                    <a:pt x="214782" y="102743"/>
                  </a:lnTo>
                  <a:lnTo>
                    <a:pt x="192709" y="106057"/>
                  </a:lnTo>
                  <a:lnTo>
                    <a:pt x="183654" y="106438"/>
                  </a:lnTo>
                  <a:lnTo>
                    <a:pt x="183654" y="124688"/>
                  </a:lnTo>
                  <a:lnTo>
                    <a:pt x="251104" y="114452"/>
                  </a:lnTo>
                  <a:lnTo>
                    <a:pt x="286042" y="94856"/>
                  </a:lnTo>
                  <a:lnTo>
                    <a:pt x="299161" y="75844"/>
                  </a:lnTo>
                  <a:lnTo>
                    <a:pt x="301167" y="67297"/>
                  </a:lnTo>
                  <a:lnTo>
                    <a:pt x="301167" y="11798"/>
                  </a:lnTo>
                  <a:close/>
                </a:path>
                <a:path w="737869" h="146684">
                  <a:moveTo>
                    <a:pt x="372211" y="36842"/>
                  </a:moveTo>
                  <a:lnTo>
                    <a:pt x="356666" y="36842"/>
                  </a:lnTo>
                  <a:lnTo>
                    <a:pt x="356666" y="26085"/>
                  </a:lnTo>
                  <a:lnTo>
                    <a:pt x="357085" y="24561"/>
                  </a:lnTo>
                  <a:lnTo>
                    <a:pt x="356984" y="19621"/>
                  </a:lnTo>
                  <a:lnTo>
                    <a:pt x="356666" y="18059"/>
                  </a:lnTo>
                  <a:lnTo>
                    <a:pt x="356222" y="16510"/>
                  </a:lnTo>
                  <a:lnTo>
                    <a:pt x="356222" y="16332"/>
                  </a:lnTo>
                  <a:lnTo>
                    <a:pt x="354101" y="9563"/>
                  </a:lnTo>
                  <a:lnTo>
                    <a:pt x="347802" y="4673"/>
                  </a:lnTo>
                  <a:lnTo>
                    <a:pt x="339737" y="4635"/>
                  </a:lnTo>
                  <a:lnTo>
                    <a:pt x="339483" y="4673"/>
                  </a:lnTo>
                  <a:lnTo>
                    <a:pt x="339509" y="4546"/>
                  </a:lnTo>
                  <a:lnTo>
                    <a:pt x="313321" y="4546"/>
                  </a:lnTo>
                  <a:lnTo>
                    <a:pt x="313321" y="18237"/>
                  </a:lnTo>
                  <a:lnTo>
                    <a:pt x="321868" y="18059"/>
                  </a:lnTo>
                  <a:lnTo>
                    <a:pt x="321868" y="27724"/>
                  </a:lnTo>
                  <a:lnTo>
                    <a:pt x="322046" y="28168"/>
                  </a:lnTo>
                  <a:lnTo>
                    <a:pt x="322414" y="28295"/>
                  </a:lnTo>
                  <a:lnTo>
                    <a:pt x="322414" y="143281"/>
                  </a:lnTo>
                  <a:lnTo>
                    <a:pt x="356666" y="143281"/>
                  </a:lnTo>
                  <a:lnTo>
                    <a:pt x="356666" y="55118"/>
                  </a:lnTo>
                  <a:lnTo>
                    <a:pt x="372211" y="55118"/>
                  </a:lnTo>
                  <a:lnTo>
                    <a:pt x="372211" y="36842"/>
                  </a:lnTo>
                  <a:close/>
                </a:path>
                <a:path w="737869" h="146684">
                  <a:moveTo>
                    <a:pt x="493864" y="10629"/>
                  </a:moveTo>
                  <a:lnTo>
                    <a:pt x="379450" y="10629"/>
                  </a:lnTo>
                  <a:lnTo>
                    <a:pt x="379450" y="26619"/>
                  </a:lnTo>
                  <a:lnTo>
                    <a:pt x="421386" y="26619"/>
                  </a:lnTo>
                  <a:lnTo>
                    <a:pt x="420979" y="33210"/>
                  </a:lnTo>
                  <a:lnTo>
                    <a:pt x="417537" y="42494"/>
                  </a:lnTo>
                  <a:lnTo>
                    <a:pt x="408406" y="50774"/>
                  </a:lnTo>
                  <a:lnTo>
                    <a:pt x="390880" y="54356"/>
                  </a:lnTo>
                  <a:lnTo>
                    <a:pt x="372986" y="54356"/>
                  </a:lnTo>
                  <a:lnTo>
                    <a:pt x="372986" y="72212"/>
                  </a:lnTo>
                  <a:lnTo>
                    <a:pt x="407212" y="72212"/>
                  </a:lnTo>
                  <a:lnTo>
                    <a:pt x="410057" y="71856"/>
                  </a:lnTo>
                  <a:lnTo>
                    <a:pt x="417169" y="69900"/>
                  </a:lnTo>
                  <a:lnTo>
                    <a:pt x="426440" y="65011"/>
                  </a:lnTo>
                  <a:lnTo>
                    <a:pt x="435724" y="55880"/>
                  </a:lnTo>
                  <a:lnTo>
                    <a:pt x="437299" y="58318"/>
                  </a:lnTo>
                  <a:lnTo>
                    <a:pt x="441756" y="63677"/>
                  </a:lnTo>
                  <a:lnTo>
                    <a:pt x="448703" y="69037"/>
                  </a:lnTo>
                  <a:lnTo>
                    <a:pt x="457733" y="71462"/>
                  </a:lnTo>
                  <a:lnTo>
                    <a:pt x="493141" y="71462"/>
                  </a:lnTo>
                  <a:lnTo>
                    <a:pt x="493141" y="54356"/>
                  </a:lnTo>
                  <a:lnTo>
                    <a:pt x="470128" y="54292"/>
                  </a:lnTo>
                  <a:lnTo>
                    <a:pt x="463016" y="51866"/>
                  </a:lnTo>
                  <a:lnTo>
                    <a:pt x="455853" y="43764"/>
                  </a:lnTo>
                  <a:lnTo>
                    <a:pt x="452462" y="26619"/>
                  </a:lnTo>
                  <a:lnTo>
                    <a:pt x="493864" y="26619"/>
                  </a:lnTo>
                  <a:lnTo>
                    <a:pt x="493864" y="10629"/>
                  </a:lnTo>
                  <a:close/>
                </a:path>
                <a:path w="737869" h="146684">
                  <a:moveTo>
                    <a:pt x="545973" y="0"/>
                  </a:moveTo>
                  <a:lnTo>
                    <a:pt x="536460" y="1498"/>
                  </a:lnTo>
                  <a:lnTo>
                    <a:pt x="502246" y="1498"/>
                  </a:lnTo>
                  <a:lnTo>
                    <a:pt x="502373" y="19392"/>
                  </a:lnTo>
                  <a:lnTo>
                    <a:pt x="512267" y="19392"/>
                  </a:lnTo>
                  <a:lnTo>
                    <a:pt x="511759" y="26225"/>
                  </a:lnTo>
                  <a:lnTo>
                    <a:pt x="511759" y="35356"/>
                  </a:lnTo>
                  <a:lnTo>
                    <a:pt x="493509" y="35356"/>
                  </a:lnTo>
                  <a:lnTo>
                    <a:pt x="493509" y="54000"/>
                  </a:lnTo>
                  <a:lnTo>
                    <a:pt x="511759" y="54000"/>
                  </a:lnTo>
                  <a:lnTo>
                    <a:pt x="511759" y="78701"/>
                  </a:lnTo>
                  <a:lnTo>
                    <a:pt x="545973" y="78701"/>
                  </a:lnTo>
                  <a:lnTo>
                    <a:pt x="545973" y="0"/>
                  </a:lnTo>
                  <a:close/>
                </a:path>
                <a:path w="737869" h="146684">
                  <a:moveTo>
                    <a:pt x="547611" y="110655"/>
                  </a:moveTo>
                  <a:lnTo>
                    <a:pt x="541350" y="96837"/>
                  </a:lnTo>
                  <a:lnTo>
                    <a:pt x="538645" y="95034"/>
                  </a:lnTo>
                  <a:lnTo>
                    <a:pt x="524294" y="85547"/>
                  </a:lnTo>
                  <a:lnTo>
                    <a:pt x="514400" y="82588"/>
                  </a:lnTo>
                  <a:lnTo>
                    <a:pt x="514400" y="110655"/>
                  </a:lnTo>
                  <a:lnTo>
                    <a:pt x="510717" y="116725"/>
                  </a:lnTo>
                  <a:lnTo>
                    <a:pt x="500697" y="121678"/>
                  </a:lnTo>
                  <a:lnTo>
                    <a:pt x="485825" y="125018"/>
                  </a:lnTo>
                  <a:lnTo>
                    <a:pt x="467626" y="126238"/>
                  </a:lnTo>
                  <a:lnTo>
                    <a:pt x="449440" y="125018"/>
                  </a:lnTo>
                  <a:lnTo>
                    <a:pt x="434581" y="121678"/>
                  </a:lnTo>
                  <a:lnTo>
                    <a:pt x="424548" y="116725"/>
                  </a:lnTo>
                  <a:lnTo>
                    <a:pt x="420878" y="110655"/>
                  </a:lnTo>
                  <a:lnTo>
                    <a:pt x="424548" y="104571"/>
                  </a:lnTo>
                  <a:lnTo>
                    <a:pt x="434581" y="99606"/>
                  </a:lnTo>
                  <a:lnTo>
                    <a:pt x="449440" y="96266"/>
                  </a:lnTo>
                  <a:lnTo>
                    <a:pt x="467626" y="95034"/>
                  </a:lnTo>
                  <a:lnTo>
                    <a:pt x="485825" y="96266"/>
                  </a:lnTo>
                  <a:lnTo>
                    <a:pt x="500697" y="99606"/>
                  </a:lnTo>
                  <a:lnTo>
                    <a:pt x="510717" y="104571"/>
                  </a:lnTo>
                  <a:lnTo>
                    <a:pt x="514400" y="110655"/>
                  </a:lnTo>
                  <a:lnTo>
                    <a:pt x="514400" y="82588"/>
                  </a:lnTo>
                  <a:lnTo>
                    <a:pt x="499008" y="77952"/>
                  </a:lnTo>
                  <a:lnTo>
                    <a:pt x="468058" y="75158"/>
                  </a:lnTo>
                  <a:lnTo>
                    <a:pt x="437045" y="77952"/>
                  </a:lnTo>
                  <a:lnTo>
                    <a:pt x="411746" y="85547"/>
                  </a:lnTo>
                  <a:lnTo>
                    <a:pt x="394690" y="96837"/>
                  </a:lnTo>
                  <a:lnTo>
                    <a:pt x="388442" y="110655"/>
                  </a:lnTo>
                  <a:lnTo>
                    <a:pt x="394690" y="124472"/>
                  </a:lnTo>
                  <a:lnTo>
                    <a:pt x="411746" y="135750"/>
                  </a:lnTo>
                  <a:lnTo>
                    <a:pt x="437045" y="143357"/>
                  </a:lnTo>
                  <a:lnTo>
                    <a:pt x="468058" y="146138"/>
                  </a:lnTo>
                  <a:lnTo>
                    <a:pt x="499008" y="143357"/>
                  </a:lnTo>
                  <a:lnTo>
                    <a:pt x="524294" y="135750"/>
                  </a:lnTo>
                  <a:lnTo>
                    <a:pt x="538670" y="126238"/>
                  </a:lnTo>
                  <a:lnTo>
                    <a:pt x="541350" y="124472"/>
                  </a:lnTo>
                  <a:lnTo>
                    <a:pt x="547611" y="110655"/>
                  </a:lnTo>
                  <a:close/>
                </a:path>
                <a:path w="737869" h="146684">
                  <a:moveTo>
                    <a:pt x="737196" y="122809"/>
                  </a:moveTo>
                  <a:lnTo>
                    <a:pt x="671385" y="122809"/>
                  </a:lnTo>
                  <a:lnTo>
                    <a:pt x="671385" y="88569"/>
                  </a:lnTo>
                  <a:lnTo>
                    <a:pt x="637197" y="88569"/>
                  </a:lnTo>
                  <a:lnTo>
                    <a:pt x="637197" y="122809"/>
                  </a:lnTo>
                  <a:lnTo>
                    <a:pt x="563867" y="122809"/>
                  </a:lnTo>
                  <a:lnTo>
                    <a:pt x="563867" y="140652"/>
                  </a:lnTo>
                  <a:lnTo>
                    <a:pt x="737196" y="140652"/>
                  </a:lnTo>
                  <a:lnTo>
                    <a:pt x="737196" y="122809"/>
                  </a:lnTo>
                  <a:close/>
                </a:path>
                <a:path w="737869" h="146684">
                  <a:moveTo>
                    <a:pt x="737374" y="774"/>
                  </a:moveTo>
                  <a:lnTo>
                    <a:pt x="731329" y="774"/>
                  </a:lnTo>
                  <a:lnTo>
                    <a:pt x="731329" y="2044"/>
                  </a:lnTo>
                  <a:lnTo>
                    <a:pt x="696125" y="2044"/>
                  </a:lnTo>
                  <a:lnTo>
                    <a:pt x="696125" y="16014"/>
                  </a:lnTo>
                  <a:lnTo>
                    <a:pt x="701281" y="16014"/>
                  </a:lnTo>
                  <a:lnTo>
                    <a:pt x="701281" y="19824"/>
                  </a:lnTo>
                  <a:lnTo>
                    <a:pt x="701052" y="19824"/>
                  </a:lnTo>
                  <a:lnTo>
                    <a:pt x="701052" y="32524"/>
                  </a:lnTo>
                  <a:lnTo>
                    <a:pt x="604926" y="32524"/>
                  </a:lnTo>
                  <a:lnTo>
                    <a:pt x="604926" y="24904"/>
                  </a:lnTo>
                  <a:lnTo>
                    <a:pt x="604926" y="19824"/>
                  </a:lnTo>
                  <a:lnTo>
                    <a:pt x="604926" y="2044"/>
                  </a:lnTo>
                  <a:lnTo>
                    <a:pt x="564591" y="2044"/>
                  </a:lnTo>
                  <a:lnTo>
                    <a:pt x="564591" y="19824"/>
                  </a:lnTo>
                  <a:lnTo>
                    <a:pt x="570585" y="19824"/>
                  </a:lnTo>
                  <a:lnTo>
                    <a:pt x="570585" y="24904"/>
                  </a:lnTo>
                  <a:lnTo>
                    <a:pt x="571093" y="24904"/>
                  </a:lnTo>
                  <a:lnTo>
                    <a:pt x="571093" y="32524"/>
                  </a:lnTo>
                  <a:lnTo>
                    <a:pt x="571093" y="49034"/>
                  </a:lnTo>
                  <a:lnTo>
                    <a:pt x="571093" y="70624"/>
                  </a:lnTo>
                  <a:lnTo>
                    <a:pt x="571093" y="88404"/>
                  </a:lnTo>
                  <a:lnTo>
                    <a:pt x="737374" y="88404"/>
                  </a:lnTo>
                  <a:lnTo>
                    <a:pt x="737374" y="70624"/>
                  </a:lnTo>
                  <a:lnTo>
                    <a:pt x="604926" y="70624"/>
                  </a:lnTo>
                  <a:lnTo>
                    <a:pt x="604926" y="49034"/>
                  </a:lnTo>
                  <a:lnTo>
                    <a:pt x="701840" y="49034"/>
                  </a:lnTo>
                  <a:lnTo>
                    <a:pt x="701840" y="70319"/>
                  </a:lnTo>
                  <a:lnTo>
                    <a:pt x="737374" y="70319"/>
                  </a:lnTo>
                  <a:lnTo>
                    <a:pt x="737374" y="2044"/>
                  </a:lnTo>
                  <a:lnTo>
                    <a:pt x="737374" y="774"/>
                  </a:lnTo>
                  <a:close/>
                </a:path>
              </a:pathLst>
            </a:custGeom>
            <a:solidFill>
              <a:srgbClr val="367DC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42" y="10672"/>
            <a:ext cx="7539050" cy="56461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8604" y="8241104"/>
            <a:ext cx="1511807" cy="21366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4428" y="8241104"/>
            <a:ext cx="1511795" cy="213664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810892"/>
            <a:ext cx="7560309" cy="2916555"/>
            <a:chOff x="0" y="4810892"/>
            <a:chExt cx="7560309" cy="291655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206683"/>
              <a:ext cx="7560005" cy="10921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5370319"/>
              <a:ext cx="7560309" cy="695960"/>
            </a:xfrm>
            <a:custGeom>
              <a:avLst/>
              <a:gdLst/>
              <a:ahLst/>
              <a:cxnLst/>
              <a:rect l="l" t="t" r="r" b="b"/>
              <a:pathLst>
                <a:path w="7560309" h="695960">
                  <a:moveTo>
                    <a:pt x="0" y="0"/>
                  </a:moveTo>
                  <a:lnTo>
                    <a:pt x="0" y="360961"/>
                  </a:lnTo>
                  <a:lnTo>
                    <a:pt x="358943" y="381697"/>
                  </a:lnTo>
                  <a:lnTo>
                    <a:pt x="7560005" y="695721"/>
                  </a:lnTo>
                  <a:lnTo>
                    <a:pt x="7560005" y="29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30368" y="4899906"/>
              <a:ext cx="1845310" cy="354330"/>
            </a:xfrm>
            <a:custGeom>
              <a:avLst/>
              <a:gdLst/>
              <a:ahLst/>
              <a:cxnLst/>
              <a:rect l="l" t="t" r="r" b="b"/>
              <a:pathLst>
                <a:path w="1845310" h="354329">
                  <a:moveTo>
                    <a:pt x="263652" y="82296"/>
                  </a:moveTo>
                  <a:lnTo>
                    <a:pt x="227474" y="89951"/>
                  </a:lnTo>
                  <a:lnTo>
                    <a:pt x="200263" y="110966"/>
                  </a:lnTo>
                  <a:lnTo>
                    <a:pt x="183124" y="142410"/>
                  </a:lnTo>
                  <a:lnTo>
                    <a:pt x="177165" y="181356"/>
                  </a:lnTo>
                  <a:lnTo>
                    <a:pt x="183350" y="219403"/>
                  </a:lnTo>
                  <a:lnTo>
                    <a:pt x="201215" y="248883"/>
                  </a:lnTo>
                  <a:lnTo>
                    <a:pt x="229725" y="267936"/>
                  </a:lnTo>
                  <a:lnTo>
                    <a:pt x="267843" y="274701"/>
                  </a:lnTo>
                  <a:lnTo>
                    <a:pt x="288202" y="273605"/>
                  </a:lnTo>
                  <a:lnTo>
                    <a:pt x="305276" y="270795"/>
                  </a:lnTo>
                  <a:lnTo>
                    <a:pt x="319063" y="266985"/>
                  </a:lnTo>
                  <a:lnTo>
                    <a:pt x="329565" y="262890"/>
                  </a:lnTo>
                  <a:lnTo>
                    <a:pt x="325888" y="248412"/>
                  </a:lnTo>
                  <a:lnTo>
                    <a:pt x="272415" y="248412"/>
                  </a:lnTo>
                  <a:lnTo>
                    <a:pt x="248334" y="244786"/>
                  </a:lnTo>
                  <a:lnTo>
                    <a:pt x="228361" y="233411"/>
                  </a:lnTo>
                  <a:lnTo>
                    <a:pt x="214604" y="213537"/>
                  </a:lnTo>
                  <a:lnTo>
                    <a:pt x="209169" y="184416"/>
                  </a:lnTo>
                  <a:lnTo>
                    <a:pt x="338709" y="184416"/>
                  </a:lnTo>
                  <a:lnTo>
                    <a:pt x="339471" y="180594"/>
                  </a:lnTo>
                  <a:lnTo>
                    <a:pt x="339852" y="175641"/>
                  </a:lnTo>
                  <a:lnTo>
                    <a:pt x="339852" y="168783"/>
                  </a:lnTo>
                  <a:lnTo>
                    <a:pt x="338831" y="160401"/>
                  </a:lnTo>
                  <a:lnTo>
                    <a:pt x="209550" y="160401"/>
                  </a:lnTo>
                  <a:lnTo>
                    <a:pt x="213889" y="142142"/>
                  </a:lnTo>
                  <a:lnTo>
                    <a:pt x="223408" y="124634"/>
                  </a:lnTo>
                  <a:lnTo>
                    <a:pt x="238857" y="111484"/>
                  </a:lnTo>
                  <a:lnTo>
                    <a:pt x="260985" y="106299"/>
                  </a:lnTo>
                  <a:lnTo>
                    <a:pt x="317473" y="106299"/>
                  </a:lnTo>
                  <a:lnTo>
                    <a:pt x="301115" y="91041"/>
                  </a:lnTo>
                  <a:lnTo>
                    <a:pt x="263652" y="82296"/>
                  </a:lnTo>
                  <a:close/>
                </a:path>
                <a:path w="1845310" h="354329">
                  <a:moveTo>
                    <a:pt x="111633" y="41910"/>
                  </a:moveTo>
                  <a:lnTo>
                    <a:pt x="78105" y="41910"/>
                  </a:lnTo>
                  <a:lnTo>
                    <a:pt x="78105" y="270510"/>
                  </a:lnTo>
                  <a:lnTo>
                    <a:pt x="111633" y="270510"/>
                  </a:lnTo>
                  <a:lnTo>
                    <a:pt x="111633" y="41910"/>
                  </a:lnTo>
                  <a:close/>
                </a:path>
                <a:path w="1845310" h="354329">
                  <a:moveTo>
                    <a:pt x="323469" y="238887"/>
                  </a:moveTo>
                  <a:lnTo>
                    <a:pt x="313723" y="242625"/>
                  </a:lnTo>
                  <a:lnTo>
                    <a:pt x="302371" y="245649"/>
                  </a:lnTo>
                  <a:lnTo>
                    <a:pt x="288803" y="247673"/>
                  </a:lnTo>
                  <a:lnTo>
                    <a:pt x="272415" y="248412"/>
                  </a:lnTo>
                  <a:lnTo>
                    <a:pt x="325888" y="248412"/>
                  </a:lnTo>
                  <a:lnTo>
                    <a:pt x="323469" y="238887"/>
                  </a:lnTo>
                  <a:close/>
                </a:path>
                <a:path w="1845310" h="354329">
                  <a:moveTo>
                    <a:pt x="317473" y="106299"/>
                  </a:moveTo>
                  <a:lnTo>
                    <a:pt x="260985" y="106299"/>
                  </a:lnTo>
                  <a:lnTo>
                    <a:pt x="284214" y="111805"/>
                  </a:lnTo>
                  <a:lnTo>
                    <a:pt x="298513" y="125491"/>
                  </a:lnTo>
                  <a:lnTo>
                    <a:pt x="305669" y="143107"/>
                  </a:lnTo>
                  <a:lnTo>
                    <a:pt x="307467" y="160401"/>
                  </a:lnTo>
                  <a:lnTo>
                    <a:pt x="338831" y="160401"/>
                  </a:lnTo>
                  <a:lnTo>
                    <a:pt x="336464" y="140964"/>
                  </a:lnTo>
                  <a:lnTo>
                    <a:pt x="324469" y="112823"/>
                  </a:lnTo>
                  <a:lnTo>
                    <a:pt x="317473" y="106299"/>
                  </a:lnTo>
                  <a:close/>
                </a:path>
                <a:path w="1845310" h="354329">
                  <a:moveTo>
                    <a:pt x="190119" y="13716"/>
                  </a:moveTo>
                  <a:lnTo>
                    <a:pt x="0" y="13716"/>
                  </a:lnTo>
                  <a:lnTo>
                    <a:pt x="0" y="41910"/>
                  </a:lnTo>
                  <a:lnTo>
                    <a:pt x="190119" y="41910"/>
                  </a:lnTo>
                  <a:lnTo>
                    <a:pt x="190119" y="13716"/>
                  </a:lnTo>
                  <a:close/>
                </a:path>
                <a:path w="1845310" h="354329">
                  <a:moveTo>
                    <a:pt x="467106" y="82296"/>
                  </a:moveTo>
                  <a:lnTo>
                    <a:pt x="426231" y="89671"/>
                  </a:lnTo>
                  <a:lnTo>
                    <a:pt x="395001" y="110156"/>
                  </a:lnTo>
                  <a:lnTo>
                    <a:pt x="375058" y="141285"/>
                  </a:lnTo>
                  <a:lnTo>
                    <a:pt x="368046" y="180594"/>
                  </a:lnTo>
                  <a:lnTo>
                    <a:pt x="374570" y="219081"/>
                  </a:lnTo>
                  <a:lnTo>
                    <a:pt x="393096" y="248788"/>
                  </a:lnTo>
                  <a:lnTo>
                    <a:pt x="422052" y="267924"/>
                  </a:lnTo>
                  <a:lnTo>
                    <a:pt x="459867" y="274701"/>
                  </a:lnTo>
                  <a:lnTo>
                    <a:pt x="477357" y="273623"/>
                  </a:lnTo>
                  <a:lnTo>
                    <a:pt x="492347" y="270938"/>
                  </a:lnTo>
                  <a:lnTo>
                    <a:pt x="504336" y="267467"/>
                  </a:lnTo>
                  <a:lnTo>
                    <a:pt x="512826" y="264033"/>
                  </a:lnTo>
                  <a:lnTo>
                    <a:pt x="509102" y="247650"/>
                  </a:lnTo>
                  <a:lnTo>
                    <a:pt x="465963" y="247650"/>
                  </a:lnTo>
                  <a:lnTo>
                    <a:pt x="440531" y="242875"/>
                  </a:lnTo>
                  <a:lnTo>
                    <a:pt x="420243" y="229171"/>
                  </a:lnTo>
                  <a:lnTo>
                    <a:pt x="406812" y="207466"/>
                  </a:lnTo>
                  <a:lnTo>
                    <a:pt x="401955" y="178689"/>
                  </a:lnTo>
                  <a:lnTo>
                    <a:pt x="406187" y="151721"/>
                  </a:lnTo>
                  <a:lnTo>
                    <a:pt x="418671" y="129540"/>
                  </a:lnTo>
                  <a:lnTo>
                    <a:pt x="439084" y="114502"/>
                  </a:lnTo>
                  <a:lnTo>
                    <a:pt x="467106" y="108966"/>
                  </a:lnTo>
                  <a:lnTo>
                    <a:pt x="508586" y="108966"/>
                  </a:lnTo>
                  <a:lnTo>
                    <a:pt x="513588" y="92202"/>
                  </a:lnTo>
                  <a:lnTo>
                    <a:pt x="505253" y="88564"/>
                  </a:lnTo>
                  <a:lnTo>
                    <a:pt x="494347" y="85391"/>
                  </a:lnTo>
                  <a:lnTo>
                    <a:pt x="481441" y="83147"/>
                  </a:lnTo>
                  <a:lnTo>
                    <a:pt x="467106" y="82296"/>
                  </a:lnTo>
                  <a:close/>
                </a:path>
                <a:path w="1845310" h="354329">
                  <a:moveTo>
                    <a:pt x="507111" y="238887"/>
                  </a:moveTo>
                  <a:lnTo>
                    <a:pt x="499342" y="242024"/>
                  </a:lnTo>
                  <a:lnTo>
                    <a:pt x="490108" y="244840"/>
                  </a:lnTo>
                  <a:lnTo>
                    <a:pt x="479089" y="246870"/>
                  </a:lnTo>
                  <a:lnTo>
                    <a:pt x="465963" y="247650"/>
                  </a:lnTo>
                  <a:lnTo>
                    <a:pt x="509102" y="247650"/>
                  </a:lnTo>
                  <a:lnTo>
                    <a:pt x="507111" y="238887"/>
                  </a:lnTo>
                  <a:close/>
                </a:path>
                <a:path w="1845310" h="354329">
                  <a:moveTo>
                    <a:pt x="508586" y="108966"/>
                  </a:moveTo>
                  <a:lnTo>
                    <a:pt x="467106" y="108966"/>
                  </a:lnTo>
                  <a:lnTo>
                    <a:pt x="479768" y="109747"/>
                  </a:lnTo>
                  <a:lnTo>
                    <a:pt x="490394" y="111782"/>
                  </a:lnTo>
                  <a:lnTo>
                    <a:pt x="499092" y="114602"/>
                  </a:lnTo>
                  <a:lnTo>
                    <a:pt x="505968" y="117741"/>
                  </a:lnTo>
                  <a:lnTo>
                    <a:pt x="508586" y="108966"/>
                  </a:lnTo>
                  <a:close/>
                </a:path>
                <a:path w="1845310" h="354329">
                  <a:moveTo>
                    <a:pt x="585597" y="0"/>
                  </a:moveTo>
                  <a:lnTo>
                    <a:pt x="552069" y="0"/>
                  </a:lnTo>
                  <a:lnTo>
                    <a:pt x="552069" y="270510"/>
                  </a:lnTo>
                  <a:lnTo>
                    <a:pt x="585597" y="270510"/>
                  </a:lnTo>
                  <a:lnTo>
                    <a:pt x="585597" y="153162"/>
                  </a:lnTo>
                  <a:lnTo>
                    <a:pt x="585978" y="148209"/>
                  </a:lnTo>
                  <a:lnTo>
                    <a:pt x="587883" y="143256"/>
                  </a:lnTo>
                  <a:lnTo>
                    <a:pt x="594586" y="130522"/>
                  </a:lnTo>
                  <a:lnTo>
                    <a:pt x="604647" y="119967"/>
                  </a:lnTo>
                  <a:lnTo>
                    <a:pt x="612767" y="115443"/>
                  </a:lnTo>
                  <a:lnTo>
                    <a:pt x="585597" y="115443"/>
                  </a:lnTo>
                  <a:lnTo>
                    <a:pt x="585597" y="0"/>
                  </a:lnTo>
                  <a:close/>
                </a:path>
                <a:path w="1845310" h="354329">
                  <a:moveTo>
                    <a:pt x="694490" y="110109"/>
                  </a:moveTo>
                  <a:lnTo>
                    <a:pt x="632841" y="110109"/>
                  </a:lnTo>
                  <a:lnTo>
                    <a:pt x="652849" y="114443"/>
                  </a:lnTo>
                  <a:lnTo>
                    <a:pt x="666035" y="126207"/>
                  </a:lnTo>
                  <a:lnTo>
                    <a:pt x="673292" y="143547"/>
                  </a:lnTo>
                  <a:lnTo>
                    <a:pt x="675513" y="164604"/>
                  </a:lnTo>
                  <a:lnTo>
                    <a:pt x="675513" y="270510"/>
                  </a:lnTo>
                  <a:lnTo>
                    <a:pt x="709041" y="270510"/>
                  </a:lnTo>
                  <a:lnTo>
                    <a:pt x="709041" y="160769"/>
                  </a:lnTo>
                  <a:lnTo>
                    <a:pt x="702462" y="121831"/>
                  </a:lnTo>
                  <a:lnTo>
                    <a:pt x="694490" y="110109"/>
                  </a:lnTo>
                  <a:close/>
                </a:path>
                <a:path w="1845310" h="354329">
                  <a:moveTo>
                    <a:pt x="644652" y="82296"/>
                  </a:moveTo>
                  <a:lnTo>
                    <a:pt x="603021" y="96262"/>
                  </a:lnTo>
                  <a:lnTo>
                    <a:pt x="586359" y="115443"/>
                  </a:lnTo>
                  <a:lnTo>
                    <a:pt x="612767" y="115443"/>
                  </a:lnTo>
                  <a:lnTo>
                    <a:pt x="617565" y="112770"/>
                  </a:lnTo>
                  <a:lnTo>
                    <a:pt x="632841" y="110109"/>
                  </a:lnTo>
                  <a:lnTo>
                    <a:pt x="694490" y="110109"/>
                  </a:lnTo>
                  <a:lnTo>
                    <a:pt x="686133" y="97820"/>
                  </a:lnTo>
                  <a:lnTo>
                    <a:pt x="665160" y="85665"/>
                  </a:lnTo>
                  <a:lnTo>
                    <a:pt x="644652" y="82296"/>
                  </a:lnTo>
                  <a:close/>
                </a:path>
                <a:path w="1845310" h="354329">
                  <a:moveTo>
                    <a:pt x="791705" y="86106"/>
                  </a:moveTo>
                  <a:lnTo>
                    <a:pt x="761987" y="86106"/>
                  </a:lnTo>
                  <a:lnTo>
                    <a:pt x="762716" y="97820"/>
                  </a:lnTo>
                  <a:lnTo>
                    <a:pt x="763177" y="109491"/>
                  </a:lnTo>
                  <a:lnTo>
                    <a:pt x="763387" y="119872"/>
                  </a:lnTo>
                  <a:lnTo>
                    <a:pt x="763511" y="270510"/>
                  </a:lnTo>
                  <a:lnTo>
                    <a:pt x="797039" y="270510"/>
                  </a:lnTo>
                  <a:lnTo>
                    <a:pt x="797039" y="153924"/>
                  </a:lnTo>
                  <a:lnTo>
                    <a:pt x="797801" y="148209"/>
                  </a:lnTo>
                  <a:lnTo>
                    <a:pt x="799325" y="144018"/>
                  </a:lnTo>
                  <a:lnTo>
                    <a:pt x="805867" y="130784"/>
                  </a:lnTo>
                  <a:lnTo>
                    <a:pt x="815946" y="119872"/>
                  </a:lnTo>
                  <a:lnTo>
                    <a:pt x="821713" y="116586"/>
                  </a:lnTo>
                  <a:lnTo>
                    <a:pt x="793610" y="116586"/>
                  </a:lnTo>
                  <a:lnTo>
                    <a:pt x="791705" y="86106"/>
                  </a:lnTo>
                  <a:close/>
                </a:path>
                <a:path w="1845310" h="354329">
                  <a:moveTo>
                    <a:pt x="905620" y="109728"/>
                  </a:moveTo>
                  <a:lnTo>
                    <a:pt x="844283" y="109728"/>
                  </a:lnTo>
                  <a:lnTo>
                    <a:pt x="864291" y="114061"/>
                  </a:lnTo>
                  <a:lnTo>
                    <a:pt x="877477" y="125825"/>
                  </a:lnTo>
                  <a:lnTo>
                    <a:pt x="884734" y="143160"/>
                  </a:lnTo>
                  <a:lnTo>
                    <a:pt x="886955" y="164211"/>
                  </a:lnTo>
                  <a:lnTo>
                    <a:pt x="886955" y="270510"/>
                  </a:lnTo>
                  <a:lnTo>
                    <a:pt x="920483" y="270510"/>
                  </a:lnTo>
                  <a:lnTo>
                    <a:pt x="920483" y="160769"/>
                  </a:lnTo>
                  <a:lnTo>
                    <a:pt x="913893" y="121831"/>
                  </a:lnTo>
                  <a:lnTo>
                    <a:pt x="905620" y="109728"/>
                  </a:lnTo>
                  <a:close/>
                </a:path>
                <a:path w="1845310" h="354329">
                  <a:moveTo>
                    <a:pt x="855332" y="82296"/>
                  </a:moveTo>
                  <a:lnTo>
                    <a:pt x="834234" y="85242"/>
                  </a:lnTo>
                  <a:lnTo>
                    <a:pt x="816851" y="93011"/>
                  </a:lnTo>
                  <a:lnTo>
                    <a:pt x="803468" y="103995"/>
                  </a:lnTo>
                  <a:lnTo>
                    <a:pt x="794372" y="116586"/>
                  </a:lnTo>
                  <a:lnTo>
                    <a:pt x="821713" y="116586"/>
                  </a:lnTo>
                  <a:lnTo>
                    <a:pt x="828954" y="112460"/>
                  </a:lnTo>
                  <a:lnTo>
                    <a:pt x="844283" y="109728"/>
                  </a:lnTo>
                  <a:lnTo>
                    <a:pt x="905620" y="109728"/>
                  </a:lnTo>
                  <a:lnTo>
                    <a:pt x="897480" y="97820"/>
                  </a:lnTo>
                  <a:lnTo>
                    <a:pt x="876281" y="85665"/>
                  </a:lnTo>
                  <a:lnTo>
                    <a:pt x="855332" y="82296"/>
                  </a:lnTo>
                  <a:close/>
                </a:path>
                <a:path w="1845310" h="354329">
                  <a:moveTo>
                    <a:pt x="1053071" y="82296"/>
                  </a:moveTo>
                  <a:lnTo>
                    <a:pt x="1017406" y="88909"/>
                  </a:lnTo>
                  <a:lnTo>
                    <a:pt x="988348" y="108059"/>
                  </a:lnTo>
                  <a:lnTo>
                    <a:pt x="968792" y="138708"/>
                  </a:lnTo>
                  <a:lnTo>
                    <a:pt x="961631" y="179819"/>
                  </a:lnTo>
                  <a:lnTo>
                    <a:pt x="968477" y="219242"/>
                  </a:lnTo>
                  <a:lnTo>
                    <a:pt x="987253" y="249124"/>
                  </a:lnTo>
                  <a:lnTo>
                    <a:pt x="1015316" y="268074"/>
                  </a:lnTo>
                  <a:lnTo>
                    <a:pt x="1050023" y="274701"/>
                  </a:lnTo>
                  <a:lnTo>
                    <a:pt x="1083015" y="268991"/>
                  </a:lnTo>
                  <a:lnTo>
                    <a:pt x="1112507" y="251317"/>
                  </a:lnTo>
                  <a:lnTo>
                    <a:pt x="1113733" y="249555"/>
                  </a:lnTo>
                  <a:lnTo>
                    <a:pt x="1051547" y="249555"/>
                  </a:lnTo>
                  <a:lnTo>
                    <a:pt x="1029032" y="244161"/>
                  </a:lnTo>
                  <a:lnTo>
                    <a:pt x="1011447" y="229266"/>
                  </a:lnTo>
                  <a:lnTo>
                    <a:pt x="1000005" y="206799"/>
                  </a:lnTo>
                  <a:lnTo>
                    <a:pt x="995921" y="178689"/>
                  </a:lnTo>
                  <a:lnTo>
                    <a:pt x="999213" y="152931"/>
                  </a:lnTo>
                  <a:lnTo>
                    <a:pt x="1009399" y="130070"/>
                  </a:lnTo>
                  <a:lnTo>
                    <a:pt x="1026943" y="113709"/>
                  </a:lnTo>
                  <a:lnTo>
                    <a:pt x="1052309" y="107454"/>
                  </a:lnTo>
                  <a:lnTo>
                    <a:pt x="1115749" y="107454"/>
                  </a:lnTo>
                  <a:lnTo>
                    <a:pt x="1089284" y="89183"/>
                  </a:lnTo>
                  <a:lnTo>
                    <a:pt x="1053071" y="82296"/>
                  </a:lnTo>
                  <a:close/>
                </a:path>
                <a:path w="1845310" h="354329">
                  <a:moveTo>
                    <a:pt x="1115749" y="107454"/>
                  </a:moveTo>
                  <a:lnTo>
                    <a:pt x="1052309" y="107454"/>
                  </a:lnTo>
                  <a:lnTo>
                    <a:pt x="1077657" y="114072"/>
                  </a:lnTo>
                  <a:lnTo>
                    <a:pt x="1094790" y="130975"/>
                  </a:lnTo>
                  <a:lnTo>
                    <a:pt x="1104494" y="153735"/>
                  </a:lnTo>
                  <a:lnTo>
                    <a:pt x="1107409" y="176784"/>
                  </a:lnTo>
                  <a:lnTo>
                    <a:pt x="1107441" y="178689"/>
                  </a:lnTo>
                  <a:lnTo>
                    <a:pt x="1103303" y="206638"/>
                  </a:lnTo>
                  <a:lnTo>
                    <a:pt x="1091552" y="229314"/>
                  </a:lnTo>
                  <a:lnTo>
                    <a:pt x="1073800" y="244203"/>
                  </a:lnTo>
                  <a:lnTo>
                    <a:pt x="1051547" y="249555"/>
                  </a:lnTo>
                  <a:lnTo>
                    <a:pt x="1113733" y="249555"/>
                  </a:lnTo>
                  <a:lnTo>
                    <a:pt x="1133712" y="220854"/>
                  </a:lnTo>
                  <a:lnTo>
                    <a:pt x="1141844" y="176784"/>
                  </a:lnTo>
                  <a:lnTo>
                    <a:pt x="1135420" y="138392"/>
                  </a:lnTo>
                  <a:lnTo>
                    <a:pt x="1117317" y="108537"/>
                  </a:lnTo>
                  <a:lnTo>
                    <a:pt x="1115749" y="107454"/>
                  </a:lnTo>
                  <a:close/>
                </a:path>
                <a:path w="1845310" h="354329">
                  <a:moveTo>
                    <a:pt x="1217663" y="0"/>
                  </a:moveTo>
                  <a:lnTo>
                    <a:pt x="1184135" y="0"/>
                  </a:lnTo>
                  <a:lnTo>
                    <a:pt x="1184135" y="270510"/>
                  </a:lnTo>
                  <a:lnTo>
                    <a:pt x="1217663" y="270510"/>
                  </a:lnTo>
                  <a:lnTo>
                    <a:pt x="1217663" y="0"/>
                  </a:lnTo>
                  <a:close/>
                </a:path>
                <a:path w="1845310" h="354329">
                  <a:moveTo>
                    <a:pt x="1352156" y="82296"/>
                  </a:moveTo>
                  <a:lnTo>
                    <a:pt x="1316491" y="88909"/>
                  </a:lnTo>
                  <a:lnTo>
                    <a:pt x="1287433" y="108059"/>
                  </a:lnTo>
                  <a:lnTo>
                    <a:pt x="1267877" y="138708"/>
                  </a:lnTo>
                  <a:lnTo>
                    <a:pt x="1260716" y="179819"/>
                  </a:lnTo>
                  <a:lnTo>
                    <a:pt x="1267562" y="219242"/>
                  </a:lnTo>
                  <a:lnTo>
                    <a:pt x="1286338" y="249124"/>
                  </a:lnTo>
                  <a:lnTo>
                    <a:pt x="1314401" y="268074"/>
                  </a:lnTo>
                  <a:lnTo>
                    <a:pt x="1349108" y="274701"/>
                  </a:lnTo>
                  <a:lnTo>
                    <a:pt x="1382100" y="268991"/>
                  </a:lnTo>
                  <a:lnTo>
                    <a:pt x="1411592" y="251317"/>
                  </a:lnTo>
                  <a:lnTo>
                    <a:pt x="1412818" y="249555"/>
                  </a:lnTo>
                  <a:lnTo>
                    <a:pt x="1350632" y="249555"/>
                  </a:lnTo>
                  <a:lnTo>
                    <a:pt x="1328117" y="244161"/>
                  </a:lnTo>
                  <a:lnTo>
                    <a:pt x="1310532" y="229266"/>
                  </a:lnTo>
                  <a:lnTo>
                    <a:pt x="1299090" y="206799"/>
                  </a:lnTo>
                  <a:lnTo>
                    <a:pt x="1295006" y="178689"/>
                  </a:lnTo>
                  <a:lnTo>
                    <a:pt x="1298298" y="152931"/>
                  </a:lnTo>
                  <a:lnTo>
                    <a:pt x="1308484" y="130070"/>
                  </a:lnTo>
                  <a:lnTo>
                    <a:pt x="1326028" y="113709"/>
                  </a:lnTo>
                  <a:lnTo>
                    <a:pt x="1351394" y="107454"/>
                  </a:lnTo>
                  <a:lnTo>
                    <a:pt x="1414834" y="107454"/>
                  </a:lnTo>
                  <a:lnTo>
                    <a:pt x="1388369" y="89183"/>
                  </a:lnTo>
                  <a:lnTo>
                    <a:pt x="1352156" y="82296"/>
                  </a:lnTo>
                  <a:close/>
                </a:path>
                <a:path w="1845310" h="354329">
                  <a:moveTo>
                    <a:pt x="1414834" y="107454"/>
                  </a:moveTo>
                  <a:lnTo>
                    <a:pt x="1351394" y="107454"/>
                  </a:lnTo>
                  <a:lnTo>
                    <a:pt x="1376742" y="114072"/>
                  </a:lnTo>
                  <a:lnTo>
                    <a:pt x="1393875" y="130975"/>
                  </a:lnTo>
                  <a:lnTo>
                    <a:pt x="1403579" y="153735"/>
                  </a:lnTo>
                  <a:lnTo>
                    <a:pt x="1406494" y="176784"/>
                  </a:lnTo>
                  <a:lnTo>
                    <a:pt x="1406526" y="178689"/>
                  </a:lnTo>
                  <a:lnTo>
                    <a:pt x="1402388" y="206638"/>
                  </a:lnTo>
                  <a:lnTo>
                    <a:pt x="1390637" y="229314"/>
                  </a:lnTo>
                  <a:lnTo>
                    <a:pt x="1372885" y="244203"/>
                  </a:lnTo>
                  <a:lnTo>
                    <a:pt x="1350632" y="249555"/>
                  </a:lnTo>
                  <a:lnTo>
                    <a:pt x="1412818" y="249555"/>
                  </a:lnTo>
                  <a:lnTo>
                    <a:pt x="1432797" y="220854"/>
                  </a:lnTo>
                  <a:lnTo>
                    <a:pt x="1440929" y="176784"/>
                  </a:lnTo>
                  <a:lnTo>
                    <a:pt x="1434505" y="138392"/>
                  </a:lnTo>
                  <a:lnTo>
                    <a:pt x="1416402" y="108537"/>
                  </a:lnTo>
                  <a:lnTo>
                    <a:pt x="1414834" y="107454"/>
                  </a:lnTo>
                  <a:close/>
                </a:path>
                <a:path w="1845310" h="354329">
                  <a:moveTo>
                    <a:pt x="1494269" y="308991"/>
                  </a:moveTo>
                  <a:lnTo>
                    <a:pt x="1513843" y="346233"/>
                  </a:lnTo>
                  <a:lnTo>
                    <a:pt x="1547228" y="350139"/>
                  </a:lnTo>
                  <a:lnTo>
                    <a:pt x="1564998" y="348990"/>
                  </a:lnTo>
                  <a:lnTo>
                    <a:pt x="1582804" y="345233"/>
                  </a:lnTo>
                  <a:lnTo>
                    <a:pt x="1599681" y="338405"/>
                  </a:lnTo>
                  <a:lnTo>
                    <a:pt x="1614665" y="328041"/>
                  </a:lnTo>
                  <a:lnTo>
                    <a:pt x="1618077" y="323850"/>
                  </a:lnTo>
                  <a:lnTo>
                    <a:pt x="1548371" y="323850"/>
                  </a:lnTo>
                  <a:lnTo>
                    <a:pt x="1531988" y="322655"/>
                  </a:lnTo>
                  <a:lnTo>
                    <a:pt x="1517319" y="319425"/>
                  </a:lnTo>
                  <a:lnTo>
                    <a:pt x="1504651" y="314693"/>
                  </a:lnTo>
                  <a:lnTo>
                    <a:pt x="1494269" y="308991"/>
                  </a:lnTo>
                  <a:close/>
                </a:path>
                <a:path w="1845310" h="354329">
                  <a:moveTo>
                    <a:pt x="1640954" y="238887"/>
                  </a:moveTo>
                  <a:lnTo>
                    <a:pt x="1607807" y="238887"/>
                  </a:lnTo>
                  <a:lnTo>
                    <a:pt x="1607807" y="259080"/>
                  </a:lnTo>
                  <a:lnTo>
                    <a:pt x="1603342" y="288970"/>
                  </a:lnTo>
                  <a:lnTo>
                    <a:pt x="1590948" y="309038"/>
                  </a:lnTo>
                  <a:lnTo>
                    <a:pt x="1572124" y="320319"/>
                  </a:lnTo>
                  <a:lnTo>
                    <a:pt x="1548371" y="323850"/>
                  </a:lnTo>
                  <a:lnTo>
                    <a:pt x="1618077" y="323850"/>
                  </a:lnTo>
                  <a:lnTo>
                    <a:pt x="1626166" y="313914"/>
                  </a:lnTo>
                  <a:lnTo>
                    <a:pt x="1634382" y="295608"/>
                  </a:lnTo>
                  <a:lnTo>
                    <a:pt x="1639311" y="272373"/>
                  </a:lnTo>
                  <a:lnTo>
                    <a:pt x="1640910" y="244221"/>
                  </a:lnTo>
                  <a:lnTo>
                    <a:pt x="1640954" y="238887"/>
                  </a:lnTo>
                  <a:close/>
                </a:path>
                <a:path w="1845310" h="354329">
                  <a:moveTo>
                    <a:pt x="1553324" y="82296"/>
                  </a:moveTo>
                  <a:lnTo>
                    <a:pt x="1522284" y="88748"/>
                  </a:lnTo>
                  <a:lnTo>
                    <a:pt x="1495602" y="107630"/>
                  </a:lnTo>
                  <a:lnTo>
                    <a:pt x="1476921" y="138226"/>
                  </a:lnTo>
                  <a:lnTo>
                    <a:pt x="1469885" y="179819"/>
                  </a:lnTo>
                  <a:lnTo>
                    <a:pt x="1475719" y="215414"/>
                  </a:lnTo>
                  <a:lnTo>
                    <a:pt x="1491983" y="243933"/>
                  </a:lnTo>
                  <a:lnTo>
                    <a:pt x="1516819" y="262877"/>
                  </a:lnTo>
                  <a:lnTo>
                    <a:pt x="1548371" y="269748"/>
                  </a:lnTo>
                  <a:lnTo>
                    <a:pt x="1568201" y="267335"/>
                  </a:lnTo>
                  <a:lnTo>
                    <a:pt x="1584709" y="260742"/>
                  </a:lnTo>
                  <a:lnTo>
                    <a:pt x="1597716" y="250936"/>
                  </a:lnTo>
                  <a:lnTo>
                    <a:pt x="1602915" y="244221"/>
                  </a:lnTo>
                  <a:lnTo>
                    <a:pt x="1558277" y="244221"/>
                  </a:lnTo>
                  <a:lnTo>
                    <a:pt x="1534655" y="238954"/>
                  </a:lnTo>
                  <a:lnTo>
                    <a:pt x="1517605" y="224651"/>
                  </a:lnTo>
                  <a:lnTo>
                    <a:pt x="1507270" y="203560"/>
                  </a:lnTo>
                  <a:lnTo>
                    <a:pt x="1503794" y="177927"/>
                  </a:lnTo>
                  <a:lnTo>
                    <a:pt x="1507866" y="149032"/>
                  </a:lnTo>
                  <a:lnTo>
                    <a:pt x="1519224" y="127069"/>
                  </a:lnTo>
                  <a:lnTo>
                    <a:pt x="1536584" y="113108"/>
                  </a:lnTo>
                  <a:lnTo>
                    <a:pt x="1558658" y="108216"/>
                  </a:lnTo>
                  <a:lnTo>
                    <a:pt x="1606828" y="108216"/>
                  </a:lnTo>
                  <a:lnTo>
                    <a:pt x="1602830" y="102553"/>
                  </a:lnTo>
                  <a:lnTo>
                    <a:pt x="1590948" y="92397"/>
                  </a:lnTo>
                  <a:lnTo>
                    <a:pt x="1574636" y="85095"/>
                  </a:lnTo>
                  <a:lnTo>
                    <a:pt x="1553324" y="82296"/>
                  </a:lnTo>
                  <a:close/>
                </a:path>
                <a:path w="1845310" h="354329">
                  <a:moveTo>
                    <a:pt x="1606828" y="108216"/>
                  </a:moveTo>
                  <a:lnTo>
                    <a:pt x="1558658" y="108216"/>
                  </a:lnTo>
                  <a:lnTo>
                    <a:pt x="1575571" y="111024"/>
                  </a:lnTo>
                  <a:lnTo>
                    <a:pt x="1589090" y="118687"/>
                  </a:lnTo>
                  <a:lnTo>
                    <a:pt x="1599109" y="130065"/>
                  </a:lnTo>
                  <a:lnTo>
                    <a:pt x="1605521" y="144018"/>
                  </a:lnTo>
                  <a:lnTo>
                    <a:pt x="1607045" y="148209"/>
                  </a:lnTo>
                  <a:lnTo>
                    <a:pt x="1607426" y="153162"/>
                  </a:lnTo>
                  <a:lnTo>
                    <a:pt x="1607426" y="197739"/>
                  </a:lnTo>
                  <a:lnTo>
                    <a:pt x="1586804" y="235081"/>
                  </a:lnTo>
                  <a:lnTo>
                    <a:pt x="1558277" y="244221"/>
                  </a:lnTo>
                  <a:lnTo>
                    <a:pt x="1602915" y="244221"/>
                  </a:lnTo>
                  <a:lnTo>
                    <a:pt x="1607045" y="238887"/>
                  </a:lnTo>
                  <a:lnTo>
                    <a:pt x="1640954" y="238887"/>
                  </a:lnTo>
                  <a:lnTo>
                    <a:pt x="1641077" y="118687"/>
                  </a:lnTo>
                  <a:lnTo>
                    <a:pt x="1641169" y="113919"/>
                  </a:lnTo>
                  <a:lnTo>
                    <a:pt x="1610855" y="113919"/>
                  </a:lnTo>
                  <a:lnTo>
                    <a:pt x="1606828" y="108216"/>
                  </a:lnTo>
                  <a:close/>
                </a:path>
                <a:path w="1845310" h="354329">
                  <a:moveTo>
                    <a:pt x="1642478" y="86106"/>
                  </a:moveTo>
                  <a:lnTo>
                    <a:pt x="1612760" y="86106"/>
                  </a:lnTo>
                  <a:lnTo>
                    <a:pt x="1611617" y="113919"/>
                  </a:lnTo>
                  <a:lnTo>
                    <a:pt x="1641169" y="113919"/>
                  </a:lnTo>
                  <a:lnTo>
                    <a:pt x="1641295" y="107630"/>
                  </a:lnTo>
                  <a:lnTo>
                    <a:pt x="1641757" y="96321"/>
                  </a:lnTo>
                  <a:lnTo>
                    <a:pt x="1642478" y="86106"/>
                  </a:lnTo>
                  <a:close/>
                </a:path>
                <a:path w="1845310" h="354329">
                  <a:moveTo>
                    <a:pt x="1708378" y="86106"/>
                  </a:moveTo>
                  <a:lnTo>
                    <a:pt x="1671802" y="86106"/>
                  </a:lnTo>
                  <a:lnTo>
                    <a:pt x="1739620" y="256019"/>
                  </a:lnTo>
                  <a:lnTo>
                    <a:pt x="1741525" y="260223"/>
                  </a:lnTo>
                  <a:lnTo>
                    <a:pt x="1742287" y="262890"/>
                  </a:lnTo>
                  <a:lnTo>
                    <a:pt x="1742287" y="266700"/>
                  </a:lnTo>
                  <a:lnTo>
                    <a:pt x="1741144" y="269379"/>
                  </a:lnTo>
                  <a:lnTo>
                    <a:pt x="1718564" y="303657"/>
                  </a:lnTo>
                  <a:lnTo>
                    <a:pt x="1682089" y="326529"/>
                  </a:lnTo>
                  <a:lnTo>
                    <a:pt x="1690471" y="354330"/>
                  </a:lnTo>
                  <a:lnTo>
                    <a:pt x="1731619" y="332994"/>
                  </a:lnTo>
                  <a:lnTo>
                    <a:pt x="1762813" y="291422"/>
                  </a:lnTo>
                  <a:lnTo>
                    <a:pt x="1788755" y="232791"/>
                  </a:lnTo>
                  <a:lnTo>
                    <a:pt x="1760575" y="232791"/>
                  </a:lnTo>
                  <a:lnTo>
                    <a:pt x="1758027" y="223956"/>
                  </a:lnTo>
                  <a:lnTo>
                    <a:pt x="1755051" y="214366"/>
                  </a:lnTo>
                  <a:lnTo>
                    <a:pt x="1751729" y="204396"/>
                  </a:lnTo>
                  <a:lnTo>
                    <a:pt x="1748383" y="195084"/>
                  </a:lnTo>
                  <a:lnTo>
                    <a:pt x="1708378" y="86106"/>
                  </a:lnTo>
                  <a:close/>
                </a:path>
                <a:path w="1845310" h="354329">
                  <a:moveTo>
                    <a:pt x="1845157" y="86106"/>
                  </a:moveTo>
                  <a:lnTo>
                    <a:pt x="1809724" y="86106"/>
                  </a:lnTo>
                  <a:lnTo>
                    <a:pt x="1773148" y="194310"/>
                  </a:lnTo>
                  <a:lnTo>
                    <a:pt x="1769806" y="204562"/>
                  </a:lnTo>
                  <a:lnTo>
                    <a:pt x="1766814" y="214412"/>
                  </a:lnTo>
                  <a:lnTo>
                    <a:pt x="1763986" y="223997"/>
                  </a:lnTo>
                  <a:lnTo>
                    <a:pt x="1761337" y="232791"/>
                  </a:lnTo>
                  <a:lnTo>
                    <a:pt x="1788755" y="232791"/>
                  </a:lnTo>
                  <a:lnTo>
                    <a:pt x="1794865" y="217551"/>
                  </a:lnTo>
                  <a:lnTo>
                    <a:pt x="1845157" y="86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9418" y="4827423"/>
              <a:ext cx="1252855" cy="365760"/>
            </a:xfrm>
            <a:custGeom>
              <a:avLst/>
              <a:gdLst/>
              <a:ahLst/>
              <a:cxnLst/>
              <a:rect l="l" t="t" r="r" b="b"/>
              <a:pathLst>
                <a:path w="1252855" h="365760">
                  <a:moveTo>
                    <a:pt x="113614" y="0"/>
                  </a:moveTo>
                  <a:lnTo>
                    <a:pt x="0" y="0"/>
                  </a:lnTo>
                  <a:lnTo>
                    <a:pt x="0" y="359524"/>
                  </a:lnTo>
                  <a:lnTo>
                    <a:pt x="88011" y="359524"/>
                  </a:lnTo>
                  <a:lnTo>
                    <a:pt x="88011" y="270979"/>
                  </a:lnTo>
                  <a:lnTo>
                    <a:pt x="87802" y="228196"/>
                  </a:lnTo>
                  <a:lnTo>
                    <a:pt x="87144" y="187109"/>
                  </a:lnTo>
                  <a:lnTo>
                    <a:pt x="85985" y="147821"/>
                  </a:lnTo>
                  <a:lnTo>
                    <a:pt x="84277" y="110439"/>
                  </a:lnTo>
                  <a:lnTo>
                    <a:pt x="170701" y="110439"/>
                  </a:lnTo>
                  <a:lnTo>
                    <a:pt x="113614" y="0"/>
                  </a:lnTo>
                  <a:close/>
                </a:path>
                <a:path w="1252855" h="365760">
                  <a:moveTo>
                    <a:pt x="170701" y="110439"/>
                  </a:moveTo>
                  <a:lnTo>
                    <a:pt x="86410" y="110439"/>
                  </a:lnTo>
                  <a:lnTo>
                    <a:pt x="100254" y="143589"/>
                  </a:lnTo>
                  <a:lnTo>
                    <a:pt x="115547" y="177236"/>
                  </a:lnTo>
                  <a:lnTo>
                    <a:pt x="131341" y="209885"/>
                  </a:lnTo>
                  <a:lnTo>
                    <a:pt x="146685" y="240042"/>
                  </a:lnTo>
                  <a:lnTo>
                    <a:pt x="208026" y="359524"/>
                  </a:lnTo>
                  <a:lnTo>
                    <a:pt x="309372" y="359524"/>
                  </a:lnTo>
                  <a:lnTo>
                    <a:pt x="309372" y="236308"/>
                  </a:lnTo>
                  <a:lnTo>
                    <a:pt x="227228" y="236308"/>
                  </a:lnTo>
                  <a:lnTo>
                    <a:pt x="214418" y="203890"/>
                  </a:lnTo>
                  <a:lnTo>
                    <a:pt x="200358" y="170973"/>
                  </a:lnTo>
                  <a:lnTo>
                    <a:pt x="185598" y="139257"/>
                  </a:lnTo>
                  <a:lnTo>
                    <a:pt x="170701" y="110439"/>
                  </a:lnTo>
                  <a:close/>
                </a:path>
                <a:path w="1252855" h="365760">
                  <a:moveTo>
                    <a:pt x="309372" y="0"/>
                  </a:moveTo>
                  <a:lnTo>
                    <a:pt x="221361" y="0"/>
                  </a:lnTo>
                  <a:lnTo>
                    <a:pt x="221361" y="85356"/>
                  </a:lnTo>
                  <a:lnTo>
                    <a:pt x="221777" y="124771"/>
                  </a:lnTo>
                  <a:lnTo>
                    <a:pt x="223094" y="163037"/>
                  </a:lnTo>
                  <a:lnTo>
                    <a:pt x="225411" y="200201"/>
                  </a:lnTo>
                  <a:lnTo>
                    <a:pt x="228828" y="236308"/>
                  </a:lnTo>
                  <a:lnTo>
                    <a:pt x="309372" y="236308"/>
                  </a:lnTo>
                  <a:lnTo>
                    <a:pt x="309372" y="0"/>
                  </a:lnTo>
                  <a:close/>
                </a:path>
                <a:path w="1252855" h="365760">
                  <a:moveTo>
                    <a:pt x="596839" y="156298"/>
                  </a:moveTo>
                  <a:lnTo>
                    <a:pt x="466178" y="156298"/>
                  </a:lnTo>
                  <a:lnTo>
                    <a:pt x="487781" y="158299"/>
                  </a:lnTo>
                  <a:lnTo>
                    <a:pt x="500983" y="163499"/>
                  </a:lnTo>
                  <a:lnTo>
                    <a:pt x="507584" y="170700"/>
                  </a:lnTo>
                  <a:lnTo>
                    <a:pt x="509384" y="178701"/>
                  </a:lnTo>
                  <a:lnTo>
                    <a:pt x="509384" y="180835"/>
                  </a:lnTo>
                  <a:lnTo>
                    <a:pt x="459312" y="184671"/>
                  </a:lnTo>
                  <a:lnTo>
                    <a:pt x="417204" y="196419"/>
                  </a:lnTo>
                  <a:lnTo>
                    <a:pt x="384875" y="216436"/>
                  </a:lnTo>
                  <a:lnTo>
                    <a:pt x="364145" y="245082"/>
                  </a:lnTo>
                  <a:lnTo>
                    <a:pt x="356831" y="282714"/>
                  </a:lnTo>
                  <a:lnTo>
                    <a:pt x="362840" y="314090"/>
                  </a:lnTo>
                  <a:lnTo>
                    <a:pt x="380101" y="340460"/>
                  </a:lnTo>
                  <a:lnTo>
                    <a:pt x="407463" y="358625"/>
                  </a:lnTo>
                  <a:lnTo>
                    <a:pt x="443776" y="365391"/>
                  </a:lnTo>
                  <a:lnTo>
                    <a:pt x="464487" y="363816"/>
                  </a:lnTo>
                  <a:lnTo>
                    <a:pt x="483847" y="358789"/>
                  </a:lnTo>
                  <a:lnTo>
                    <a:pt x="501308" y="349859"/>
                  </a:lnTo>
                  <a:lnTo>
                    <a:pt x="516318" y="336575"/>
                  </a:lnTo>
                  <a:lnTo>
                    <a:pt x="607437" y="336575"/>
                  </a:lnTo>
                  <a:lnTo>
                    <a:pt x="607063" y="332325"/>
                  </a:lnTo>
                  <a:lnTo>
                    <a:pt x="606221" y="314670"/>
                  </a:lnTo>
                  <a:lnTo>
                    <a:pt x="605978" y="298716"/>
                  </a:lnTo>
                  <a:lnTo>
                    <a:pt x="478447" y="298716"/>
                  </a:lnTo>
                  <a:lnTo>
                    <a:pt x="467220" y="297124"/>
                  </a:lnTo>
                  <a:lnTo>
                    <a:pt x="458644" y="292382"/>
                  </a:lnTo>
                  <a:lnTo>
                    <a:pt x="453168" y="284539"/>
                  </a:lnTo>
                  <a:lnTo>
                    <a:pt x="451243" y="273646"/>
                  </a:lnTo>
                  <a:lnTo>
                    <a:pt x="455277" y="258417"/>
                  </a:lnTo>
                  <a:lnTo>
                    <a:pt x="467112" y="247781"/>
                  </a:lnTo>
                  <a:lnTo>
                    <a:pt x="486348" y="241544"/>
                  </a:lnTo>
                  <a:lnTo>
                    <a:pt x="512584" y="239509"/>
                  </a:lnTo>
                  <a:lnTo>
                    <a:pt x="605929" y="239509"/>
                  </a:lnTo>
                  <a:lnTo>
                    <a:pt x="605929" y="206971"/>
                  </a:lnTo>
                  <a:lnTo>
                    <a:pt x="599603" y="161207"/>
                  </a:lnTo>
                  <a:lnTo>
                    <a:pt x="596839" y="156298"/>
                  </a:lnTo>
                  <a:close/>
                </a:path>
                <a:path w="1252855" h="365760">
                  <a:moveTo>
                    <a:pt x="607437" y="336575"/>
                  </a:moveTo>
                  <a:lnTo>
                    <a:pt x="518452" y="336575"/>
                  </a:lnTo>
                  <a:lnTo>
                    <a:pt x="523252" y="359524"/>
                  </a:lnTo>
                  <a:lnTo>
                    <a:pt x="610196" y="359524"/>
                  </a:lnTo>
                  <a:lnTo>
                    <a:pt x="608405" y="347578"/>
                  </a:lnTo>
                  <a:lnTo>
                    <a:pt x="607437" y="336575"/>
                  </a:lnTo>
                  <a:close/>
                </a:path>
                <a:path w="1252855" h="365760">
                  <a:moveTo>
                    <a:pt x="605929" y="239509"/>
                  </a:moveTo>
                  <a:lnTo>
                    <a:pt x="512584" y="239509"/>
                  </a:lnTo>
                  <a:lnTo>
                    <a:pt x="512584" y="270446"/>
                  </a:lnTo>
                  <a:lnTo>
                    <a:pt x="511517" y="274713"/>
                  </a:lnTo>
                  <a:lnTo>
                    <a:pt x="506275" y="284539"/>
                  </a:lnTo>
                  <a:lnTo>
                    <a:pt x="498382" y="292115"/>
                  </a:lnTo>
                  <a:lnTo>
                    <a:pt x="488790" y="296991"/>
                  </a:lnTo>
                  <a:lnTo>
                    <a:pt x="478447" y="298716"/>
                  </a:lnTo>
                  <a:lnTo>
                    <a:pt x="605978" y="298716"/>
                  </a:lnTo>
                  <a:lnTo>
                    <a:pt x="605929" y="239509"/>
                  </a:lnTo>
                  <a:close/>
                </a:path>
                <a:path w="1252855" h="365760">
                  <a:moveTo>
                    <a:pt x="484314" y="91224"/>
                  </a:moveTo>
                  <a:lnTo>
                    <a:pt x="446684" y="93699"/>
                  </a:lnTo>
                  <a:lnTo>
                    <a:pt x="415705" y="99825"/>
                  </a:lnTo>
                  <a:lnTo>
                    <a:pt x="391827" y="107651"/>
                  </a:lnTo>
                  <a:lnTo>
                    <a:pt x="375500" y="115227"/>
                  </a:lnTo>
                  <a:lnTo>
                    <a:pt x="392036" y="175501"/>
                  </a:lnTo>
                  <a:lnTo>
                    <a:pt x="407146" y="168450"/>
                  </a:lnTo>
                  <a:lnTo>
                    <a:pt x="425307" y="162299"/>
                  </a:lnTo>
                  <a:lnTo>
                    <a:pt x="445367" y="157949"/>
                  </a:lnTo>
                  <a:lnTo>
                    <a:pt x="466178" y="156298"/>
                  </a:lnTo>
                  <a:lnTo>
                    <a:pt x="596839" y="156298"/>
                  </a:lnTo>
                  <a:lnTo>
                    <a:pt x="578926" y="124494"/>
                  </a:lnTo>
                  <a:lnTo>
                    <a:pt x="541346" y="100083"/>
                  </a:lnTo>
                  <a:lnTo>
                    <a:pt x="484314" y="91224"/>
                  </a:lnTo>
                  <a:close/>
                </a:path>
                <a:path w="1252855" h="365760">
                  <a:moveTo>
                    <a:pt x="745680" y="97091"/>
                  </a:moveTo>
                  <a:lnTo>
                    <a:pt x="662470" y="97091"/>
                  </a:lnTo>
                  <a:lnTo>
                    <a:pt x="663253" y="116494"/>
                  </a:lnTo>
                  <a:lnTo>
                    <a:pt x="663936" y="137898"/>
                  </a:lnTo>
                  <a:lnTo>
                    <a:pt x="664420" y="161304"/>
                  </a:lnTo>
                  <a:lnTo>
                    <a:pt x="664488" y="170727"/>
                  </a:lnTo>
                  <a:lnTo>
                    <a:pt x="664603" y="359524"/>
                  </a:lnTo>
                  <a:lnTo>
                    <a:pt x="761149" y="359524"/>
                  </a:lnTo>
                  <a:lnTo>
                    <a:pt x="761149" y="203771"/>
                  </a:lnTo>
                  <a:lnTo>
                    <a:pt x="761682" y="196303"/>
                  </a:lnTo>
                  <a:lnTo>
                    <a:pt x="795286" y="168567"/>
                  </a:lnTo>
                  <a:lnTo>
                    <a:pt x="920756" y="168567"/>
                  </a:lnTo>
                  <a:lnTo>
                    <a:pt x="919227" y="156712"/>
                  </a:lnTo>
                  <a:lnTo>
                    <a:pt x="905912" y="130695"/>
                  </a:lnTo>
                  <a:lnTo>
                    <a:pt x="749947" y="130695"/>
                  </a:lnTo>
                  <a:lnTo>
                    <a:pt x="745680" y="97091"/>
                  </a:lnTo>
                  <a:close/>
                </a:path>
                <a:path w="1252855" h="365760">
                  <a:moveTo>
                    <a:pt x="920756" y="168567"/>
                  </a:moveTo>
                  <a:lnTo>
                    <a:pt x="795286" y="168567"/>
                  </a:lnTo>
                  <a:lnTo>
                    <a:pt x="810438" y="171792"/>
                  </a:lnTo>
                  <a:lnTo>
                    <a:pt x="820889" y="181168"/>
                  </a:lnTo>
                  <a:lnTo>
                    <a:pt x="826940" y="196245"/>
                  </a:lnTo>
                  <a:lnTo>
                    <a:pt x="828890" y="216573"/>
                  </a:lnTo>
                  <a:lnTo>
                    <a:pt x="828890" y="359524"/>
                  </a:lnTo>
                  <a:lnTo>
                    <a:pt x="925436" y="359524"/>
                  </a:lnTo>
                  <a:lnTo>
                    <a:pt x="925436" y="204838"/>
                  </a:lnTo>
                  <a:lnTo>
                    <a:pt x="920756" y="168567"/>
                  </a:lnTo>
                  <a:close/>
                </a:path>
                <a:path w="1252855" h="365760">
                  <a:moveTo>
                    <a:pt x="830491" y="91224"/>
                  </a:moveTo>
                  <a:lnTo>
                    <a:pt x="801054" y="95443"/>
                  </a:lnTo>
                  <a:lnTo>
                    <a:pt x="778217" y="105764"/>
                  </a:lnTo>
                  <a:lnTo>
                    <a:pt x="761782" y="118682"/>
                  </a:lnTo>
                  <a:lnTo>
                    <a:pt x="751547" y="130695"/>
                  </a:lnTo>
                  <a:lnTo>
                    <a:pt x="905912" y="130695"/>
                  </a:lnTo>
                  <a:lnTo>
                    <a:pt x="900966" y="121032"/>
                  </a:lnTo>
                  <a:lnTo>
                    <a:pt x="871204" y="98851"/>
                  </a:lnTo>
                  <a:lnTo>
                    <a:pt x="830491" y="91224"/>
                  </a:lnTo>
                  <a:close/>
                </a:path>
                <a:path w="1252855" h="365760">
                  <a:moveTo>
                    <a:pt x="1115860" y="91224"/>
                  </a:moveTo>
                  <a:lnTo>
                    <a:pt x="1066416" y="97664"/>
                  </a:lnTo>
                  <a:lnTo>
                    <a:pt x="1026265" y="116114"/>
                  </a:lnTo>
                  <a:lnTo>
                    <a:pt x="996382" y="145265"/>
                  </a:lnTo>
                  <a:lnTo>
                    <a:pt x="977739" y="183810"/>
                  </a:lnTo>
                  <a:lnTo>
                    <a:pt x="971308" y="230441"/>
                  </a:lnTo>
                  <a:lnTo>
                    <a:pt x="978259" y="277253"/>
                  </a:lnTo>
                  <a:lnTo>
                    <a:pt x="997731" y="314818"/>
                  </a:lnTo>
                  <a:lnTo>
                    <a:pt x="1027648" y="342471"/>
                  </a:lnTo>
                  <a:lnTo>
                    <a:pt x="1065938" y="359551"/>
                  </a:lnTo>
                  <a:lnTo>
                    <a:pt x="1110526" y="365391"/>
                  </a:lnTo>
                  <a:lnTo>
                    <a:pt x="1111059" y="365391"/>
                  </a:lnTo>
                  <a:lnTo>
                    <a:pt x="1153821" y="360024"/>
                  </a:lnTo>
                  <a:lnTo>
                    <a:pt x="1192383" y="343700"/>
                  </a:lnTo>
                  <a:lnTo>
                    <a:pt x="1223700" y="316085"/>
                  </a:lnTo>
                  <a:lnTo>
                    <a:pt x="1233577" y="297649"/>
                  </a:lnTo>
                  <a:lnTo>
                    <a:pt x="1112659" y="297649"/>
                  </a:lnTo>
                  <a:lnTo>
                    <a:pt x="1093698" y="292365"/>
                  </a:lnTo>
                  <a:lnTo>
                    <a:pt x="1080589" y="277780"/>
                  </a:lnTo>
                  <a:lnTo>
                    <a:pt x="1072979" y="255794"/>
                  </a:lnTo>
                  <a:lnTo>
                    <a:pt x="1070521" y="228307"/>
                  </a:lnTo>
                  <a:lnTo>
                    <a:pt x="1072688" y="202841"/>
                  </a:lnTo>
                  <a:lnTo>
                    <a:pt x="1079855" y="180630"/>
                  </a:lnTo>
                  <a:lnTo>
                    <a:pt x="1093023" y="164923"/>
                  </a:lnTo>
                  <a:lnTo>
                    <a:pt x="1113193" y="158965"/>
                  </a:lnTo>
                  <a:lnTo>
                    <a:pt x="1235184" y="158965"/>
                  </a:lnTo>
                  <a:lnTo>
                    <a:pt x="1228002" y="144228"/>
                  </a:lnTo>
                  <a:lnTo>
                    <a:pt x="1199411" y="115806"/>
                  </a:lnTo>
                  <a:lnTo>
                    <a:pt x="1161604" y="97626"/>
                  </a:lnTo>
                  <a:lnTo>
                    <a:pt x="1115860" y="91224"/>
                  </a:lnTo>
                  <a:close/>
                </a:path>
                <a:path w="1252855" h="365760">
                  <a:moveTo>
                    <a:pt x="1235184" y="158965"/>
                  </a:moveTo>
                  <a:lnTo>
                    <a:pt x="1113193" y="158965"/>
                  </a:lnTo>
                  <a:lnTo>
                    <a:pt x="1131370" y="164699"/>
                  </a:lnTo>
                  <a:lnTo>
                    <a:pt x="1143796" y="180035"/>
                  </a:lnTo>
                  <a:lnTo>
                    <a:pt x="1150922" y="202171"/>
                  </a:lnTo>
                  <a:lnTo>
                    <a:pt x="1153198" y="228307"/>
                  </a:lnTo>
                  <a:lnTo>
                    <a:pt x="1150622" y="256919"/>
                  </a:lnTo>
                  <a:lnTo>
                    <a:pt x="1142996" y="278780"/>
                  </a:lnTo>
                  <a:lnTo>
                    <a:pt x="1130470" y="292740"/>
                  </a:lnTo>
                  <a:lnTo>
                    <a:pt x="1113193" y="297649"/>
                  </a:lnTo>
                  <a:lnTo>
                    <a:pt x="1233577" y="297649"/>
                  </a:lnTo>
                  <a:lnTo>
                    <a:pt x="1244725" y="276843"/>
                  </a:lnTo>
                  <a:lnTo>
                    <a:pt x="1252410" y="225640"/>
                  </a:lnTo>
                  <a:lnTo>
                    <a:pt x="1246095" y="181352"/>
                  </a:lnTo>
                  <a:lnTo>
                    <a:pt x="1235184" y="158965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275783"/>
              <a:ext cx="7559992" cy="3936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5370319"/>
              <a:ext cx="7560309" cy="695960"/>
            </a:xfrm>
            <a:custGeom>
              <a:avLst/>
              <a:gdLst/>
              <a:ahLst/>
              <a:cxnLst/>
              <a:rect l="l" t="t" r="r" b="b"/>
              <a:pathLst>
                <a:path w="7560309" h="695960">
                  <a:moveTo>
                    <a:pt x="0" y="0"/>
                  </a:moveTo>
                  <a:lnTo>
                    <a:pt x="0" y="360961"/>
                  </a:lnTo>
                  <a:lnTo>
                    <a:pt x="358943" y="381697"/>
                  </a:lnTo>
                  <a:lnTo>
                    <a:pt x="7560005" y="695721"/>
                  </a:lnTo>
                  <a:lnTo>
                    <a:pt x="7560005" y="29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00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8901" y="5030592"/>
              <a:ext cx="292828" cy="1614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6196" y="4810899"/>
              <a:ext cx="4254500" cy="381635"/>
            </a:xfrm>
            <a:custGeom>
              <a:avLst/>
              <a:gdLst/>
              <a:ahLst/>
              <a:cxnLst/>
              <a:rect l="l" t="t" r="r" b="b"/>
              <a:pathLst>
                <a:path w="4254500" h="381635">
                  <a:moveTo>
                    <a:pt x="309372" y="0"/>
                  </a:moveTo>
                  <a:lnTo>
                    <a:pt x="221361" y="0"/>
                  </a:lnTo>
                  <a:lnTo>
                    <a:pt x="221361" y="85356"/>
                  </a:lnTo>
                  <a:lnTo>
                    <a:pt x="221767" y="124764"/>
                  </a:lnTo>
                  <a:lnTo>
                    <a:pt x="223088" y="163042"/>
                  </a:lnTo>
                  <a:lnTo>
                    <a:pt x="225412" y="200202"/>
                  </a:lnTo>
                  <a:lnTo>
                    <a:pt x="228828" y="236308"/>
                  </a:lnTo>
                  <a:lnTo>
                    <a:pt x="227228" y="236308"/>
                  </a:lnTo>
                  <a:lnTo>
                    <a:pt x="214414" y="203885"/>
                  </a:lnTo>
                  <a:lnTo>
                    <a:pt x="200355" y="170967"/>
                  </a:lnTo>
                  <a:lnTo>
                    <a:pt x="185597" y="139255"/>
                  </a:lnTo>
                  <a:lnTo>
                    <a:pt x="170688" y="110439"/>
                  </a:lnTo>
                  <a:lnTo>
                    <a:pt x="113614" y="0"/>
                  </a:lnTo>
                  <a:lnTo>
                    <a:pt x="0" y="0"/>
                  </a:lnTo>
                  <a:lnTo>
                    <a:pt x="0" y="359524"/>
                  </a:lnTo>
                  <a:lnTo>
                    <a:pt x="88011" y="359524"/>
                  </a:lnTo>
                  <a:lnTo>
                    <a:pt x="88011" y="270979"/>
                  </a:lnTo>
                  <a:lnTo>
                    <a:pt x="87795" y="228193"/>
                  </a:lnTo>
                  <a:lnTo>
                    <a:pt x="87134" y="187109"/>
                  </a:lnTo>
                  <a:lnTo>
                    <a:pt x="85979" y="147815"/>
                  </a:lnTo>
                  <a:lnTo>
                    <a:pt x="84277" y="110439"/>
                  </a:lnTo>
                  <a:lnTo>
                    <a:pt x="86410" y="110439"/>
                  </a:lnTo>
                  <a:lnTo>
                    <a:pt x="115544" y="177228"/>
                  </a:lnTo>
                  <a:lnTo>
                    <a:pt x="146685" y="240042"/>
                  </a:lnTo>
                  <a:lnTo>
                    <a:pt x="208026" y="359524"/>
                  </a:lnTo>
                  <a:lnTo>
                    <a:pt x="309372" y="359524"/>
                  </a:lnTo>
                  <a:lnTo>
                    <a:pt x="309372" y="236308"/>
                  </a:lnTo>
                  <a:lnTo>
                    <a:pt x="309372" y="0"/>
                  </a:lnTo>
                  <a:close/>
                </a:path>
                <a:path w="4254500" h="381635">
                  <a:moveTo>
                    <a:pt x="610196" y="359524"/>
                  </a:moveTo>
                  <a:lnTo>
                    <a:pt x="606221" y="314667"/>
                  </a:lnTo>
                  <a:lnTo>
                    <a:pt x="605929" y="239509"/>
                  </a:lnTo>
                  <a:lnTo>
                    <a:pt x="605929" y="206971"/>
                  </a:lnTo>
                  <a:lnTo>
                    <a:pt x="599605" y="161201"/>
                  </a:lnTo>
                  <a:lnTo>
                    <a:pt x="596836" y="156311"/>
                  </a:lnTo>
                  <a:lnTo>
                    <a:pt x="578916" y="124498"/>
                  </a:lnTo>
                  <a:lnTo>
                    <a:pt x="541337" y="100076"/>
                  </a:lnTo>
                  <a:lnTo>
                    <a:pt x="512584" y="95618"/>
                  </a:lnTo>
                  <a:lnTo>
                    <a:pt x="512584" y="239509"/>
                  </a:lnTo>
                  <a:lnTo>
                    <a:pt x="512584" y="270446"/>
                  </a:lnTo>
                  <a:lnTo>
                    <a:pt x="478447" y="298716"/>
                  </a:lnTo>
                  <a:lnTo>
                    <a:pt x="467220" y="297129"/>
                  </a:lnTo>
                  <a:lnTo>
                    <a:pt x="458635" y="292379"/>
                  </a:lnTo>
                  <a:lnTo>
                    <a:pt x="453161" y="284543"/>
                  </a:lnTo>
                  <a:lnTo>
                    <a:pt x="451243" y="273646"/>
                  </a:lnTo>
                  <a:lnTo>
                    <a:pt x="455269" y="258419"/>
                  </a:lnTo>
                  <a:lnTo>
                    <a:pt x="467106" y="247777"/>
                  </a:lnTo>
                  <a:lnTo>
                    <a:pt x="486346" y="241541"/>
                  </a:lnTo>
                  <a:lnTo>
                    <a:pt x="512584" y="239509"/>
                  </a:lnTo>
                  <a:lnTo>
                    <a:pt x="512584" y="95618"/>
                  </a:lnTo>
                  <a:lnTo>
                    <a:pt x="484314" y="91224"/>
                  </a:lnTo>
                  <a:lnTo>
                    <a:pt x="446684" y="93700"/>
                  </a:lnTo>
                  <a:lnTo>
                    <a:pt x="415696" y="99822"/>
                  </a:lnTo>
                  <a:lnTo>
                    <a:pt x="391820" y="107645"/>
                  </a:lnTo>
                  <a:lnTo>
                    <a:pt x="375500" y="115227"/>
                  </a:lnTo>
                  <a:lnTo>
                    <a:pt x="392036" y="175501"/>
                  </a:lnTo>
                  <a:lnTo>
                    <a:pt x="407136" y="168452"/>
                  </a:lnTo>
                  <a:lnTo>
                    <a:pt x="425297" y="162306"/>
                  </a:lnTo>
                  <a:lnTo>
                    <a:pt x="445363" y="157962"/>
                  </a:lnTo>
                  <a:lnTo>
                    <a:pt x="466178" y="156311"/>
                  </a:lnTo>
                  <a:lnTo>
                    <a:pt x="487781" y="158305"/>
                  </a:lnTo>
                  <a:lnTo>
                    <a:pt x="500976" y="163499"/>
                  </a:lnTo>
                  <a:lnTo>
                    <a:pt x="507580" y="170700"/>
                  </a:lnTo>
                  <a:lnTo>
                    <a:pt x="509384" y="178701"/>
                  </a:lnTo>
                  <a:lnTo>
                    <a:pt x="509384" y="180835"/>
                  </a:lnTo>
                  <a:lnTo>
                    <a:pt x="459308" y="184670"/>
                  </a:lnTo>
                  <a:lnTo>
                    <a:pt x="417195" y="196418"/>
                  </a:lnTo>
                  <a:lnTo>
                    <a:pt x="384873" y="216433"/>
                  </a:lnTo>
                  <a:lnTo>
                    <a:pt x="364147" y="245084"/>
                  </a:lnTo>
                  <a:lnTo>
                    <a:pt x="356831" y="282727"/>
                  </a:lnTo>
                  <a:lnTo>
                    <a:pt x="362839" y="314083"/>
                  </a:lnTo>
                  <a:lnTo>
                    <a:pt x="380098" y="340461"/>
                  </a:lnTo>
                  <a:lnTo>
                    <a:pt x="407454" y="358622"/>
                  </a:lnTo>
                  <a:lnTo>
                    <a:pt x="443776" y="365391"/>
                  </a:lnTo>
                  <a:lnTo>
                    <a:pt x="464477" y="363816"/>
                  </a:lnTo>
                  <a:lnTo>
                    <a:pt x="483844" y="358787"/>
                  </a:lnTo>
                  <a:lnTo>
                    <a:pt x="501307" y="349859"/>
                  </a:lnTo>
                  <a:lnTo>
                    <a:pt x="516318" y="336575"/>
                  </a:lnTo>
                  <a:lnTo>
                    <a:pt x="518452" y="336575"/>
                  </a:lnTo>
                  <a:lnTo>
                    <a:pt x="523252" y="359524"/>
                  </a:lnTo>
                  <a:lnTo>
                    <a:pt x="610196" y="359524"/>
                  </a:lnTo>
                  <a:close/>
                </a:path>
                <a:path w="4254500" h="381635">
                  <a:moveTo>
                    <a:pt x="925436" y="204838"/>
                  </a:moveTo>
                  <a:lnTo>
                    <a:pt x="920750" y="168567"/>
                  </a:lnTo>
                  <a:lnTo>
                    <a:pt x="919226" y="156705"/>
                  </a:lnTo>
                  <a:lnTo>
                    <a:pt x="905903" y="130695"/>
                  </a:lnTo>
                  <a:lnTo>
                    <a:pt x="900963" y="121031"/>
                  </a:lnTo>
                  <a:lnTo>
                    <a:pt x="871194" y="98844"/>
                  </a:lnTo>
                  <a:lnTo>
                    <a:pt x="830491" y="91224"/>
                  </a:lnTo>
                  <a:lnTo>
                    <a:pt x="801052" y="95440"/>
                  </a:lnTo>
                  <a:lnTo>
                    <a:pt x="778217" y="105765"/>
                  </a:lnTo>
                  <a:lnTo>
                    <a:pt x="761771" y="118681"/>
                  </a:lnTo>
                  <a:lnTo>
                    <a:pt x="751547" y="130695"/>
                  </a:lnTo>
                  <a:lnTo>
                    <a:pt x="749947" y="130695"/>
                  </a:lnTo>
                  <a:lnTo>
                    <a:pt x="745680" y="97091"/>
                  </a:lnTo>
                  <a:lnTo>
                    <a:pt x="662470" y="97091"/>
                  </a:lnTo>
                  <a:lnTo>
                    <a:pt x="663244" y="116497"/>
                  </a:lnTo>
                  <a:lnTo>
                    <a:pt x="663930" y="137896"/>
                  </a:lnTo>
                  <a:lnTo>
                    <a:pt x="664413" y="161302"/>
                  </a:lnTo>
                  <a:lnTo>
                    <a:pt x="664489" y="170726"/>
                  </a:lnTo>
                  <a:lnTo>
                    <a:pt x="664603" y="359524"/>
                  </a:lnTo>
                  <a:lnTo>
                    <a:pt x="761149" y="359524"/>
                  </a:lnTo>
                  <a:lnTo>
                    <a:pt x="761149" y="203771"/>
                  </a:lnTo>
                  <a:lnTo>
                    <a:pt x="761682" y="196303"/>
                  </a:lnTo>
                  <a:lnTo>
                    <a:pt x="795286" y="168567"/>
                  </a:lnTo>
                  <a:lnTo>
                    <a:pt x="810437" y="171792"/>
                  </a:lnTo>
                  <a:lnTo>
                    <a:pt x="820889" y="181165"/>
                  </a:lnTo>
                  <a:lnTo>
                    <a:pt x="826935" y="196253"/>
                  </a:lnTo>
                  <a:lnTo>
                    <a:pt x="828890" y="216585"/>
                  </a:lnTo>
                  <a:lnTo>
                    <a:pt x="828890" y="359524"/>
                  </a:lnTo>
                  <a:lnTo>
                    <a:pt x="925436" y="359524"/>
                  </a:lnTo>
                  <a:lnTo>
                    <a:pt x="925436" y="204838"/>
                  </a:lnTo>
                  <a:close/>
                </a:path>
                <a:path w="4254500" h="381635">
                  <a:moveTo>
                    <a:pt x="1252410" y="225640"/>
                  </a:moveTo>
                  <a:lnTo>
                    <a:pt x="1246085" y="181343"/>
                  </a:lnTo>
                  <a:lnTo>
                    <a:pt x="1235176" y="158965"/>
                  </a:lnTo>
                  <a:lnTo>
                    <a:pt x="1228001" y="144221"/>
                  </a:lnTo>
                  <a:lnTo>
                    <a:pt x="1199400" y="115798"/>
                  </a:lnTo>
                  <a:lnTo>
                    <a:pt x="1161605" y="97624"/>
                  </a:lnTo>
                  <a:lnTo>
                    <a:pt x="1153198" y="96456"/>
                  </a:lnTo>
                  <a:lnTo>
                    <a:pt x="1153198" y="228307"/>
                  </a:lnTo>
                  <a:lnTo>
                    <a:pt x="1150620" y="256921"/>
                  </a:lnTo>
                  <a:lnTo>
                    <a:pt x="1142987" y="278777"/>
                  </a:lnTo>
                  <a:lnTo>
                    <a:pt x="1130465" y="292735"/>
                  </a:lnTo>
                  <a:lnTo>
                    <a:pt x="1113193" y="297649"/>
                  </a:lnTo>
                  <a:lnTo>
                    <a:pt x="1112659" y="297649"/>
                  </a:lnTo>
                  <a:lnTo>
                    <a:pt x="1093698" y="292366"/>
                  </a:lnTo>
                  <a:lnTo>
                    <a:pt x="1080579" y="277774"/>
                  </a:lnTo>
                  <a:lnTo>
                    <a:pt x="1072972" y="255790"/>
                  </a:lnTo>
                  <a:lnTo>
                    <a:pt x="1070521" y="228307"/>
                  </a:lnTo>
                  <a:lnTo>
                    <a:pt x="1072680" y="202844"/>
                  </a:lnTo>
                  <a:lnTo>
                    <a:pt x="1079855" y="180632"/>
                  </a:lnTo>
                  <a:lnTo>
                    <a:pt x="1093012" y="164922"/>
                  </a:lnTo>
                  <a:lnTo>
                    <a:pt x="1113193" y="158965"/>
                  </a:lnTo>
                  <a:lnTo>
                    <a:pt x="1131366" y="164693"/>
                  </a:lnTo>
                  <a:lnTo>
                    <a:pt x="1143787" y="180035"/>
                  </a:lnTo>
                  <a:lnTo>
                    <a:pt x="1150912" y="202171"/>
                  </a:lnTo>
                  <a:lnTo>
                    <a:pt x="1153198" y="228307"/>
                  </a:lnTo>
                  <a:lnTo>
                    <a:pt x="1153198" y="96456"/>
                  </a:lnTo>
                  <a:lnTo>
                    <a:pt x="1066406" y="97663"/>
                  </a:lnTo>
                  <a:lnTo>
                    <a:pt x="1026261" y="116103"/>
                  </a:lnTo>
                  <a:lnTo>
                    <a:pt x="996378" y="145262"/>
                  </a:lnTo>
                  <a:lnTo>
                    <a:pt x="977734" y="183807"/>
                  </a:lnTo>
                  <a:lnTo>
                    <a:pt x="971308" y="230441"/>
                  </a:lnTo>
                  <a:lnTo>
                    <a:pt x="978255" y="277253"/>
                  </a:lnTo>
                  <a:lnTo>
                    <a:pt x="997724" y="314820"/>
                  </a:lnTo>
                  <a:lnTo>
                    <a:pt x="1027645" y="342468"/>
                  </a:lnTo>
                  <a:lnTo>
                    <a:pt x="1065936" y="359549"/>
                  </a:lnTo>
                  <a:lnTo>
                    <a:pt x="1110526" y="365391"/>
                  </a:lnTo>
                  <a:lnTo>
                    <a:pt x="1111059" y="365391"/>
                  </a:lnTo>
                  <a:lnTo>
                    <a:pt x="1153820" y="360019"/>
                  </a:lnTo>
                  <a:lnTo>
                    <a:pt x="1192377" y="343700"/>
                  </a:lnTo>
                  <a:lnTo>
                    <a:pt x="1223695" y="316090"/>
                  </a:lnTo>
                  <a:lnTo>
                    <a:pt x="1244714" y="276847"/>
                  </a:lnTo>
                  <a:lnTo>
                    <a:pt x="1252410" y="225640"/>
                  </a:lnTo>
                  <a:close/>
                </a:path>
                <a:path w="4254500" h="381635">
                  <a:moveTo>
                    <a:pt x="3757180" y="234988"/>
                  </a:moveTo>
                  <a:lnTo>
                    <a:pt x="3667404" y="234988"/>
                  </a:lnTo>
                  <a:lnTo>
                    <a:pt x="3667404" y="258991"/>
                  </a:lnTo>
                  <a:lnTo>
                    <a:pt x="3729088" y="258991"/>
                  </a:lnTo>
                  <a:lnTo>
                    <a:pt x="3728415" y="269684"/>
                  </a:lnTo>
                  <a:lnTo>
                    <a:pt x="3727094" y="282549"/>
                  </a:lnTo>
                  <a:lnTo>
                    <a:pt x="3725126" y="297599"/>
                  </a:lnTo>
                  <a:lnTo>
                    <a:pt x="3722522" y="314820"/>
                  </a:lnTo>
                  <a:lnTo>
                    <a:pt x="3748824" y="314820"/>
                  </a:lnTo>
                  <a:lnTo>
                    <a:pt x="3752418" y="294220"/>
                  </a:lnTo>
                  <a:lnTo>
                    <a:pt x="3755009" y="274053"/>
                  </a:lnTo>
                  <a:lnTo>
                    <a:pt x="3756596" y="254304"/>
                  </a:lnTo>
                  <a:lnTo>
                    <a:pt x="3757180" y="234988"/>
                  </a:lnTo>
                  <a:close/>
                </a:path>
                <a:path w="4254500" h="381635">
                  <a:moveTo>
                    <a:pt x="3768572" y="327266"/>
                  </a:moveTo>
                  <a:lnTo>
                    <a:pt x="3755428" y="328764"/>
                  </a:lnTo>
                  <a:lnTo>
                    <a:pt x="3741813" y="329895"/>
                  </a:lnTo>
                  <a:lnTo>
                    <a:pt x="3727691" y="330631"/>
                  </a:lnTo>
                  <a:lnTo>
                    <a:pt x="3713099" y="331000"/>
                  </a:lnTo>
                  <a:lnTo>
                    <a:pt x="3713099" y="283895"/>
                  </a:lnTo>
                  <a:lnTo>
                    <a:pt x="3686772" y="283895"/>
                  </a:lnTo>
                  <a:lnTo>
                    <a:pt x="3686772" y="331177"/>
                  </a:lnTo>
                  <a:lnTo>
                    <a:pt x="3659581" y="331177"/>
                  </a:lnTo>
                  <a:lnTo>
                    <a:pt x="3659581" y="355180"/>
                  </a:lnTo>
                  <a:lnTo>
                    <a:pt x="3692995" y="354901"/>
                  </a:lnTo>
                  <a:lnTo>
                    <a:pt x="3722293" y="354063"/>
                  </a:lnTo>
                  <a:lnTo>
                    <a:pt x="3747490" y="352679"/>
                  </a:lnTo>
                  <a:lnTo>
                    <a:pt x="3768572" y="350735"/>
                  </a:lnTo>
                  <a:lnTo>
                    <a:pt x="3768572" y="331000"/>
                  </a:lnTo>
                  <a:lnTo>
                    <a:pt x="3768572" y="327266"/>
                  </a:lnTo>
                  <a:close/>
                </a:path>
                <a:path w="4254500" h="381635">
                  <a:moveTo>
                    <a:pt x="3890353" y="218274"/>
                  </a:moveTo>
                  <a:lnTo>
                    <a:pt x="3835412" y="218274"/>
                  </a:lnTo>
                  <a:lnTo>
                    <a:pt x="3835412" y="239966"/>
                  </a:lnTo>
                  <a:lnTo>
                    <a:pt x="3890353" y="239966"/>
                  </a:lnTo>
                  <a:lnTo>
                    <a:pt x="3890353" y="218274"/>
                  </a:lnTo>
                  <a:close/>
                </a:path>
                <a:path w="4254500" h="381635">
                  <a:moveTo>
                    <a:pt x="3908323" y="287324"/>
                  </a:moveTo>
                  <a:lnTo>
                    <a:pt x="3880574" y="269240"/>
                  </a:lnTo>
                  <a:lnTo>
                    <a:pt x="3880574" y="290753"/>
                  </a:lnTo>
                  <a:lnTo>
                    <a:pt x="3880574" y="297751"/>
                  </a:lnTo>
                  <a:lnTo>
                    <a:pt x="3877665" y="300240"/>
                  </a:lnTo>
                  <a:lnTo>
                    <a:pt x="3866045" y="303085"/>
                  </a:lnTo>
                  <a:lnTo>
                    <a:pt x="3860241" y="303060"/>
                  </a:lnTo>
                  <a:lnTo>
                    <a:pt x="3848620" y="300088"/>
                  </a:lnTo>
                  <a:lnTo>
                    <a:pt x="3845788" y="297751"/>
                  </a:lnTo>
                  <a:lnTo>
                    <a:pt x="3845725" y="291045"/>
                  </a:lnTo>
                  <a:lnTo>
                    <a:pt x="3848620" y="288658"/>
                  </a:lnTo>
                  <a:lnTo>
                    <a:pt x="3860241" y="285699"/>
                  </a:lnTo>
                  <a:lnTo>
                    <a:pt x="3866045" y="285635"/>
                  </a:lnTo>
                  <a:lnTo>
                    <a:pt x="3877665" y="288366"/>
                  </a:lnTo>
                  <a:lnTo>
                    <a:pt x="3880574" y="290753"/>
                  </a:lnTo>
                  <a:lnTo>
                    <a:pt x="3880574" y="269240"/>
                  </a:lnTo>
                  <a:lnTo>
                    <a:pt x="3876306" y="268782"/>
                  </a:lnTo>
                  <a:lnTo>
                    <a:pt x="3869652" y="268262"/>
                  </a:lnTo>
                  <a:lnTo>
                    <a:pt x="3862997" y="268147"/>
                  </a:lnTo>
                  <a:lnTo>
                    <a:pt x="3856355" y="268439"/>
                  </a:lnTo>
                  <a:lnTo>
                    <a:pt x="3818166" y="287248"/>
                  </a:lnTo>
                  <a:lnTo>
                    <a:pt x="3818166" y="284060"/>
                  </a:lnTo>
                  <a:lnTo>
                    <a:pt x="3797008" y="284060"/>
                  </a:lnTo>
                  <a:lnTo>
                    <a:pt x="3797008" y="219697"/>
                  </a:lnTo>
                  <a:lnTo>
                    <a:pt x="3770515" y="219697"/>
                  </a:lnTo>
                  <a:lnTo>
                    <a:pt x="3770515" y="381152"/>
                  </a:lnTo>
                  <a:lnTo>
                    <a:pt x="3797008" y="381152"/>
                  </a:lnTo>
                  <a:lnTo>
                    <a:pt x="3797008" y="308775"/>
                  </a:lnTo>
                  <a:lnTo>
                    <a:pt x="3818166" y="308775"/>
                  </a:lnTo>
                  <a:lnTo>
                    <a:pt x="3818166" y="300710"/>
                  </a:lnTo>
                  <a:lnTo>
                    <a:pt x="3820033" y="304825"/>
                  </a:lnTo>
                  <a:lnTo>
                    <a:pt x="3828935" y="313258"/>
                  </a:lnTo>
                  <a:lnTo>
                    <a:pt x="3834523" y="316331"/>
                  </a:lnTo>
                  <a:lnTo>
                    <a:pt x="3848036" y="320243"/>
                  </a:lnTo>
                  <a:lnTo>
                    <a:pt x="3855301" y="321246"/>
                  </a:lnTo>
                  <a:lnTo>
                    <a:pt x="3870820" y="321360"/>
                  </a:lnTo>
                  <a:lnTo>
                    <a:pt x="3878084" y="320509"/>
                  </a:lnTo>
                  <a:lnTo>
                    <a:pt x="3908285" y="300240"/>
                  </a:lnTo>
                  <a:lnTo>
                    <a:pt x="3908323" y="287324"/>
                  </a:lnTo>
                  <a:close/>
                </a:path>
                <a:path w="4254500" h="381635">
                  <a:moveTo>
                    <a:pt x="3912933" y="243700"/>
                  </a:moveTo>
                  <a:lnTo>
                    <a:pt x="3813556" y="243700"/>
                  </a:lnTo>
                  <a:lnTo>
                    <a:pt x="3813556" y="265569"/>
                  </a:lnTo>
                  <a:lnTo>
                    <a:pt x="3912933" y="265569"/>
                  </a:lnTo>
                  <a:lnTo>
                    <a:pt x="3912933" y="243700"/>
                  </a:lnTo>
                  <a:close/>
                </a:path>
                <a:path w="4254500" h="381635">
                  <a:moveTo>
                    <a:pt x="3947439" y="327444"/>
                  </a:moveTo>
                  <a:lnTo>
                    <a:pt x="3830256" y="327444"/>
                  </a:lnTo>
                  <a:lnTo>
                    <a:pt x="3830256" y="350735"/>
                  </a:lnTo>
                  <a:lnTo>
                    <a:pt x="3919880" y="350735"/>
                  </a:lnTo>
                  <a:lnTo>
                    <a:pt x="3919880" y="381152"/>
                  </a:lnTo>
                  <a:lnTo>
                    <a:pt x="3947439" y="381152"/>
                  </a:lnTo>
                  <a:lnTo>
                    <a:pt x="3947439" y="327444"/>
                  </a:lnTo>
                  <a:close/>
                </a:path>
                <a:path w="4254500" h="381635">
                  <a:moveTo>
                    <a:pt x="3967340" y="261670"/>
                  </a:moveTo>
                  <a:lnTo>
                    <a:pt x="3947439" y="261670"/>
                  </a:lnTo>
                  <a:lnTo>
                    <a:pt x="3947439" y="219875"/>
                  </a:lnTo>
                  <a:lnTo>
                    <a:pt x="3920756" y="219875"/>
                  </a:lnTo>
                  <a:lnTo>
                    <a:pt x="3920756" y="321932"/>
                  </a:lnTo>
                  <a:lnTo>
                    <a:pt x="3947439" y="321932"/>
                  </a:lnTo>
                  <a:lnTo>
                    <a:pt x="3947439" y="286550"/>
                  </a:lnTo>
                  <a:lnTo>
                    <a:pt x="3967340" y="286550"/>
                  </a:lnTo>
                  <a:lnTo>
                    <a:pt x="3967340" y="261670"/>
                  </a:lnTo>
                  <a:close/>
                </a:path>
                <a:path w="4254500" h="381635">
                  <a:moveTo>
                    <a:pt x="4045940" y="236943"/>
                  </a:moveTo>
                  <a:lnTo>
                    <a:pt x="3964317" y="236943"/>
                  </a:lnTo>
                  <a:lnTo>
                    <a:pt x="3964317" y="261124"/>
                  </a:lnTo>
                  <a:lnTo>
                    <a:pt x="4014470" y="261124"/>
                  </a:lnTo>
                  <a:lnTo>
                    <a:pt x="4012234" y="272884"/>
                  </a:lnTo>
                  <a:lnTo>
                    <a:pt x="3985945" y="314845"/>
                  </a:lnTo>
                  <a:lnTo>
                    <a:pt x="3953116" y="338645"/>
                  </a:lnTo>
                  <a:lnTo>
                    <a:pt x="3974109" y="355180"/>
                  </a:lnTo>
                  <a:lnTo>
                    <a:pt x="4015879" y="320751"/>
                  </a:lnTo>
                  <a:lnTo>
                    <a:pt x="4041063" y="272834"/>
                  </a:lnTo>
                  <a:lnTo>
                    <a:pt x="4044721" y="255257"/>
                  </a:lnTo>
                  <a:lnTo>
                    <a:pt x="4045940" y="236943"/>
                  </a:lnTo>
                  <a:close/>
                </a:path>
                <a:path w="4254500" h="381635">
                  <a:moveTo>
                    <a:pt x="4094835" y="219697"/>
                  </a:moveTo>
                  <a:lnTo>
                    <a:pt x="4068343" y="219697"/>
                  </a:lnTo>
                  <a:lnTo>
                    <a:pt x="4068343" y="381139"/>
                  </a:lnTo>
                  <a:lnTo>
                    <a:pt x="4094835" y="381139"/>
                  </a:lnTo>
                  <a:lnTo>
                    <a:pt x="4094835" y="219697"/>
                  </a:lnTo>
                  <a:close/>
                </a:path>
                <a:path w="4254500" h="381635">
                  <a:moveTo>
                    <a:pt x="4247375" y="259346"/>
                  </a:moveTo>
                  <a:lnTo>
                    <a:pt x="4207040" y="245783"/>
                  </a:lnTo>
                  <a:lnTo>
                    <a:pt x="4197870" y="238442"/>
                  </a:lnTo>
                  <a:lnTo>
                    <a:pt x="4193768" y="234480"/>
                  </a:lnTo>
                  <a:lnTo>
                    <a:pt x="4191724" y="230365"/>
                  </a:lnTo>
                  <a:lnTo>
                    <a:pt x="4191724" y="218630"/>
                  </a:lnTo>
                  <a:lnTo>
                    <a:pt x="4162031" y="218630"/>
                  </a:lnTo>
                  <a:lnTo>
                    <a:pt x="4162031" y="230365"/>
                  </a:lnTo>
                  <a:lnTo>
                    <a:pt x="4160024" y="234505"/>
                  </a:lnTo>
                  <a:lnTo>
                    <a:pt x="4116959" y="257213"/>
                  </a:lnTo>
                  <a:lnTo>
                    <a:pt x="4106748" y="259346"/>
                  </a:lnTo>
                  <a:lnTo>
                    <a:pt x="4122039" y="278892"/>
                  </a:lnTo>
                  <a:lnTo>
                    <a:pt x="4158513" y="266331"/>
                  </a:lnTo>
                  <a:lnTo>
                    <a:pt x="4176966" y="253123"/>
                  </a:lnTo>
                  <a:lnTo>
                    <a:pt x="4182148" y="257924"/>
                  </a:lnTo>
                  <a:lnTo>
                    <a:pt x="4218927" y="276034"/>
                  </a:lnTo>
                  <a:lnTo>
                    <a:pt x="4232097" y="278892"/>
                  </a:lnTo>
                  <a:lnTo>
                    <a:pt x="4247375" y="259346"/>
                  </a:lnTo>
                  <a:close/>
                </a:path>
                <a:path w="4254500" h="381635">
                  <a:moveTo>
                    <a:pt x="4254500" y="303441"/>
                  </a:moveTo>
                  <a:lnTo>
                    <a:pt x="4254131" y="280682"/>
                  </a:lnTo>
                  <a:lnTo>
                    <a:pt x="4098925" y="280682"/>
                  </a:lnTo>
                  <a:lnTo>
                    <a:pt x="4098925" y="303441"/>
                  </a:lnTo>
                  <a:lnTo>
                    <a:pt x="4162031" y="303441"/>
                  </a:lnTo>
                  <a:lnTo>
                    <a:pt x="4162031" y="309841"/>
                  </a:lnTo>
                  <a:lnTo>
                    <a:pt x="4117225" y="309841"/>
                  </a:lnTo>
                  <a:lnTo>
                    <a:pt x="4117225" y="331000"/>
                  </a:lnTo>
                  <a:lnTo>
                    <a:pt x="4206316" y="331000"/>
                  </a:lnTo>
                  <a:lnTo>
                    <a:pt x="4206316" y="334733"/>
                  </a:lnTo>
                  <a:lnTo>
                    <a:pt x="4117225" y="334733"/>
                  </a:lnTo>
                  <a:lnTo>
                    <a:pt x="4117225" y="379349"/>
                  </a:lnTo>
                  <a:lnTo>
                    <a:pt x="4239730" y="379349"/>
                  </a:lnTo>
                  <a:lnTo>
                    <a:pt x="4239730" y="358025"/>
                  </a:lnTo>
                  <a:lnTo>
                    <a:pt x="4146931" y="358025"/>
                  </a:lnTo>
                  <a:lnTo>
                    <a:pt x="4146931" y="353923"/>
                  </a:lnTo>
                  <a:lnTo>
                    <a:pt x="4236174" y="353923"/>
                  </a:lnTo>
                  <a:lnTo>
                    <a:pt x="4236174" y="309841"/>
                  </a:lnTo>
                  <a:lnTo>
                    <a:pt x="4191381" y="309841"/>
                  </a:lnTo>
                  <a:lnTo>
                    <a:pt x="4191381" y="303441"/>
                  </a:lnTo>
                  <a:lnTo>
                    <a:pt x="4254500" y="30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1808" y="5036449"/>
              <a:ext cx="2776727" cy="26090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82924" y="7573772"/>
              <a:ext cx="474980" cy="153670"/>
            </a:xfrm>
            <a:custGeom>
              <a:avLst/>
              <a:gdLst/>
              <a:ahLst/>
              <a:cxnLst/>
              <a:rect l="l" t="t" r="r" b="b"/>
              <a:pathLst>
                <a:path w="474979" h="153670">
                  <a:moveTo>
                    <a:pt x="128371" y="0"/>
                  </a:moveTo>
                  <a:lnTo>
                    <a:pt x="106375" y="0"/>
                  </a:lnTo>
                  <a:lnTo>
                    <a:pt x="106375" y="79235"/>
                  </a:lnTo>
                  <a:lnTo>
                    <a:pt x="128371" y="79235"/>
                  </a:lnTo>
                  <a:lnTo>
                    <a:pt x="128371" y="0"/>
                  </a:lnTo>
                  <a:close/>
                </a:path>
                <a:path w="474979" h="153670">
                  <a:moveTo>
                    <a:pt x="41033" y="2959"/>
                  </a:moveTo>
                  <a:lnTo>
                    <a:pt x="3078" y="25123"/>
                  </a:lnTo>
                  <a:lnTo>
                    <a:pt x="0" y="40233"/>
                  </a:lnTo>
                  <a:lnTo>
                    <a:pt x="779" y="48189"/>
                  </a:lnTo>
                  <a:lnTo>
                    <a:pt x="33227" y="77012"/>
                  </a:lnTo>
                  <a:lnTo>
                    <a:pt x="41033" y="77660"/>
                  </a:lnTo>
                  <a:lnTo>
                    <a:pt x="48901" y="77006"/>
                  </a:lnTo>
                  <a:lnTo>
                    <a:pt x="77480" y="57645"/>
                  </a:lnTo>
                  <a:lnTo>
                    <a:pt x="35953" y="57645"/>
                  </a:lnTo>
                  <a:lnTo>
                    <a:pt x="31445" y="55930"/>
                  </a:lnTo>
                  <a:lnTo>
                    <a:pt x="27546" y="52489"/>
                  </a:lnTo>
                  <a:lnTo>
                    <a:pt x="23622" y="49072"/>
                  </a:lnTo>
                  <a:lnTo>
                    <a:pt x="21678" y="44869"/>
                  </a:lnTo>
                  <a:lnTo>
                    <a:pt x="21739" y="34988"/>
                  </a:lnTo>
                  <a:lnTo>
                    <a:pt x="23622" y="31051"/>
                  </a:lnTo>
                  <a:lnTo>
                    <a:pt x="31445" y="24320"/>
                  </a:lnTo>
                  <a:lnTo>
                    <a:pt x="35953" y="22644"/>
                  </a:lnTo>
                  <a:lnTo>
                    <a:pt x="77428" y="22644"/>
                  </a:lnTo>
                  <a:lnTo>
                    <a:pt x="75066" y="18777"/>
                  </a:lnTo>
                  <a:lnTo>
                    <a:pt x="69634" y="13233"/>
                  </a:lnTo>
                  <a:lnTo>
                    <a:pt x="63202" y="8740"/>
                  </a:lnTo>
                  <a:lnTo>
                    <a:pt x="56291" y="5529"/>
                  </a:lnTo>
                  <a:lnTo>
                    <a:pt x="48901" y="3601"/>
                  </a:lnTo>
                  <a:lnTo>
                    <a:pt x="41033" y="2959"/>
                  </a:lnTo>
                  <a:close/>
                </a:path>
                <a:path w="474979" h="153670">
                  <a:moveTo>
                    <a:pt x="77428" y="22644"/>
                  </a:moveTo>
                  <a:lnTo>
                    <a:pt x="46088" y="22644"/>
                  </a:lnTo>
                  <a:lnTo>
                    <a:pt x="50558" y="24282"/>
                  </a:lnTo>
                  <a:lnTo>
                    <a:pt x="58280" y="30899"/>
                  </a:lnTo>
                  <a:lnTo>
                    <a:pt x="60210" y="34988"/>
                  </a:lnTo>
                  <a:lnTo>
                    <a:pt x="60210" y="44869"/>
                  </a:lnTo>
                  <a:lnTo>
                    <a:pt x="58280" y="49072"/>
                  </a:lnTo>
                  <a:lnTo>
                    <a:pt x="50558" y="55930"/>
                  </a:lnTo>
                  <a:lnTo>
                    <a:pt x="46088" y="57645"/>
                  </a:lnTo>
                  <a:lnTo>
                    <a:pt x="77480" y="57645"/>
                  </a:lnTo>
                  <a:lnTo>
                    <a:pt x="78943" y="55244"/>
                  </a:lnTo>
                  <a:lnTo>
                    <a:pt x="81267" y="48120"/>
                  </a:lnTo>
                  <a:lnTo>
                    <a:pt x="82042" y="40233"/>
                  </a:lnTo>
                  <a:lnTo>
                    <a:pt x="81267" y="32275"/>
                  </a:lnTo>
                  <a:lnTo>
                    <a:pt x="78943" y="25123"/>
                  </a:lnTo>
                  <a:lnTo>
                    <a:pt x="77428" y="22644"/>
                  </a:lnTo>
                  <a:close/>
                </a:path>
                <a:path w="474979" h="153670">
                  <a:moveTo>
                    <a:pt x="43510" y="86550"/>
                  </a:moveTo>
                  <a:lnTo>
                    <a:pt x="20675" y="86550"/>
                  </a:lnTo>
                  <a:lnTo>
                    <a:pt x="20675" y="151498"/>
                  </a:lnTo>
                  <a:lnTo>
                    <a:pt x="127876" y="151498"/>
                  </a:lnTo>
                  <a:lnTo>
                    <a:pt x="127876" y="132333"/>
                  </a:lnTo>
                  <a:lnTo>
                    <a:pt x="43510" y="132333"/>
                  </a:lnTo>
                  <a:lnTo>
                    <a:pt x="43510" y="120319"/>
                  </a:lnTo>
                  <a:lnTo>
                    <a:pt x="127876" y="120319"/>
                  </a:lnTo>
                  <a:lnTo>
                    <a:pt x="127876" y="101003"/>
                  </a:lnTo>
                  <a:lnTo>
                    <a:pt x="43510" y="101003"/>
                  </a:lnTo>
                  <a:lnTo>
                    <a:pt x="43510" y="86550"/>
                  </a:lnTo>
                  <a:close/>
                </a:path>
                <a:path w="474979" h="153670">
                  <a:moveTo>
                    <a:pt x="127876" y="120319"/>
                  </a:moveTo>
                  <a:lnTo>
                    <a:pt x="105549" y="120319"/>
                  </a:lnTo>
                  <a:lnTo>
                    <a:pt x="105549" y="132333"/>
                  </a:lnTo>
                  <a:lnTo>
                    <a:pt x="127876" y="132333"/>
                  </a:lnTo>
                  <a:lnTo>
                    <a:pt x="127876" y="120319"/>
                  </a:lnTo>
                  <a:close/>
                </a:path>
                <a:path w="474979" h="153670">
                  <a:moveTo>
                    <a:pt x="127876" y="86550"/>
                  </a:moveTo>
                  <a:lnTo>
                    <a:pt x="105549" y="86550"/>
                  </a:lnTo>
                  <a:lnTo>
                    <a:pt x="105549" y="101003"/>
                  </a:lnTo>
                  <a:lnTo>
                    <a:pt x="127876" y="101003"/>
                  </a:lnTo>
                  <a:lnTo>
                    <a:pt x="127876" y="86550"/>
                  </a:lnTo>
                  <a:close/>
                </a:path>
                <a:path w="474979" h="153670">
                  <a:moveTo>
                    <a:pt x="174205" y="12534"/>
                  </a:moveTo>
                  <a:lnTo>
                    <a:pt x="152031" y="12534"/>
                  </a:lnTo>
                  <a:lnTo>
                    <a:pt x="152031" y="119633"/>
                  </a:lnTo>
                  <a:lnTo>
                    <a:pt x="188925" y="119633"/>
                  </a:lnTo>
                  <a:lnTo>
                    <a:pt x="196478" y="119425"/>
                  </a:lnTo>
                  <a:lnTo>
                    <a:pt x="235203" y="114757"/>
                  </a:lnTo>
                  <a:lnTo>
                    <a:pt x="240042" y="113703"/>
                  </a:lnTo>
                  <a:lnTo>
                    <a:pt x="240042" y="99606"/>
                  </a:lnTo>
                  <a:lnTo>
                    <a:pt x="174205" y="99606"/>
                  </a:lnTo>
                  <a:lnTo>
                    <a:pt x="174205" y="12534"/>
                  </a:lnTo>
                  <a:close/>
                </a:path>
                <a:path w="474979" h="153670">
                  <a:moveTo>
                    <a:pt x="240042" y="94043"/>
                  </a:moveTo>
                  <a:lnTo>
                    <a:pt x="201595" y="99047"/>
                  </a:lnTo>
                  <a:lnTo>
                    <a:pt x="189420" y="99606"/>
                  </a:lnTo>
                  <a:lnTo>
                    <a:pt x="240042" y="99606"/>
                  </a:lnTo>
                  <a:lnTo>
                    <a:pt x="240042" y="94043"/>
                  </a:lnTo>
                  <a:close/>
                </a:path>
                <a:path w="474979" h="153670">
                  <a:moveTo>
                    <a:pt x="272288" y="0"/>
                  </a:moveTo>
                  <a:lnTo>
                    <a:pt x="250304" y="0"/>
                  </a:lnTo>
                  <a:lnTo>
                    <a:pt x="250304" y="153238"/>
                  </a:lnTo>
                  <a:lnTo>
                    <a:pt x="272288" y="153238"/>
                  </a:lnTo>
                  <a:lnTo>
                    <a:pt x="272288" y="0"/>
                  </a:lnTo>
                  <a:close/>
                </a:path>
                <a:path w="474979" h="153670">
                  <a:moveTo>
                    <a:pt x="368909" y="16014"/>
                  </a:moveTo>
                  <a:lnTo>
                    <a:pt x="297446" y="16014"/>
                  </a:lnTo>
                  <a:lnTo>
                    <a:pt x="297446" y="120167"/>
                  </a:lnTo>
                  <a:lnTo>
                    <a:pt x="326059" y="120167"/>
                  </a:lnTo>
                  <a:lnTo>
                    <a:pt x="336132" y="120011"/>
                  </a:lnTo>
                  <a:lnTo>
                    <a:pt x="345832" y="119546"/>
                  </a:lnTo>
                  <a:lnTo>
                    <a:pt x="355158" y="118779"/>
                  </a:lnTo>
                  <a:lnTo>
                    <a:pt x="364109" y="117716"/>
                  </a:lnTo>
                  <a:lnTo>
                    <a:pt x="381812" y="115277"/>
                  </a:lnTo>
                  <a:lnTo>
                    <a:pt x="382155" y="115277"/>
                  </a:lnTo>
                  <a:lnTo>
                    <a:pt x="382155" y="99771"/>
                  </a:lnTo>
                  <a:lnTo>
                    <a:pt x="319608" y="99771"/>
                  </a:lnTo>
                  <a:lnTo>
                    <a:pt x="319608" y="35864"/>
                  </a:lnTo>
                  <a:lnTo>
                    <a:pt x="368909" y="35864"/>
                  </a:lnTo>
                  <a:lnTo>
                    <a:pt x="368909" y="16014"/>
                  </a:lnTo>
                  <a:close/>
                </a:path>
                <a:path w="474979" h="153670">
                  <a:moveTo>
                    <a:pt x="382155" y="95605"/>
                  </a:moveTo>
                  <a:lnTo>
                    <a:pt x="342805" y="99577"/>
                  </a:lnTo>
                  <a:lnTo>
                    <a:pt x="336969" y="99771"/>
                  </a:lnTo>
                  <a:lnTo>
                    <a:pt x="382155" y="99771"/>
                  </a:lnTo>
                  <a:lnTo>
                    <a:pt x="382155" y="95605"/>
                  </a:lnTo>
                  <a:close/>
                </a:path>
                <a:path w="474979" h="153670">
                  <a:moveTo>
                    <a:pt x="414413" y="0"/>
                  </a:moveTo>
                  <a:lnTo>
                    <a:pt x="392404" y="0"/>
                  </a:lnTo>
                  <a:lnTo>
                    <a:pt x="392404" y="153238"/>
                  </a:lnTo>
                  <a:lnTo>
                    <a:pt x="414413" y="153238"/>
                  </a:lnTo>
                  <a:lnTo>
                    <a:pt x="414413" y="80975"/>
                  </a:lnTo>
                  <a:lnTo>
                    <a:pt x="434098" y="80975"/>
                  </a:lnTo>
                  <a:lnTo>
                    <a:pt x="434098" y="59893"/>
                  </a:lnTo>
                  <a:lnTo>
                    <a:pt x="414413" y="59893"/>
                  </a:lnTo>
                  <a:lnTo>
                    <a:pt x="414413" y="0"/>
                  </a:lnTo>
                  <a:close/>
                </a:path>
                <a:path w="474979" h="153670">
                  <a:moveTo>
                    <a:pt x="474459" y="121551"/>
                  </a:moveTo>
                  <a:lnTo>
                    <a:pt x="447662" y="121551"/>
                  </a:lnTo>
                  <a:lnTo>
                    <a:pt x="447662" y="149923"/>
                  </a:lnTo>
                  <a:lnTo>
                    <a:pt x="474459" y="149923"/>
                  </a:lnTo>
                  <a:lnTo>
                    <a:pt x="474459" y="121551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6290" y="6881217"/>
            <a:ext cx="4215777" cy="6296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6617" y="9215365"/>
            <a:ext cx="2012518" cy="1405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357" y="8991286"/>
            <a:ext cx="2581071" cy="1461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0655" y="8767822"/>
            <a:ext cx="2988246" cy="1440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356" y="8544075"/>
            <a:ext cx="2706738" cy="1442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6357" y="8320462"/>
            <a:ext cx="3062592" cy="14613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9109" y="8097329"/>
            <a:ext cx="2703982" cy="14056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806066" y="10137138"/>
            <a:ext cx="2886075" cy="262255"/>
            <a:chOff x="806066" y="10137138"/>
            <a:chExt cx="2886075" cy="26225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0621" y="10291343"/>
              <a:ext cx="1427645" cy="1078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066" y="10137138"/>
              <a:ext cx="2885694" cy="11573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01964" y="9638716"/>
            <a:ext cx="2696210" cy="393065"/>
            <a:chOff x="801964" y="9638716"/>
            <a:chExt cx="2696210" cy="39306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5335" y="9785401"/>
              <a:ext cx="1740649" cy="2457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1964" y="9638716"/>
              <a:ext cx="2695844" cy="10989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5225" y="7873253"/>
            <a:ext cx="3273209" cy="14438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97946" y="7573626"/>
            <a:ext cx="2436266" cy="15516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8894" y="6277597"/>
            <a:ext cx="3315538" cy="41451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512710" y="4914506"/>
            <a:ext cx="1092835" cy="140335"/>
            <a:chOff x="5512710" y="4914506"/>
            <a:chExt cx="1092835" cy="140335"/>
          </a:xfrm>
        </p:grpSpPr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12710" y="4919735"/>
              <a:ext cx="288076" cy="11603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845009" y="4914506"/>
              <a:ext cx="639445" cy="140335"/>
            </a:xfrm>
            <a:custGeom>
              <a:avLst/>
              <a:gdLst/>
              <a:ahLst/>
              <a:cxnLst/>
              <a:rect l="l" t="t" r="r" b="b"/>
              <a:pathLst>
                <a:path w="639445" h="140335">
                  <a:moveTo>
                    <a:pt x="63233" y="107670"/>
                  </a:moveTo>
                  <a:lnTo>
                    <a:pt x="14795" y="107670"/>
                  </a:lnTo>
                  <a:lnTo>
                    <a:pt x="14795" y="6070"/>
                  </a:lnTo>
                  <a:lnTo>
                    <a:pt x="0" y="6070"/>
                  </a:lnTo>
                  <a:lnTo>
                    <a:pt x="0" y="107670"/>
                  </a:lnTo>
                  <a:lnTo>
                    <a:pt x="0" y="119100"/>
                  </a:lnTo>
                  <a:lnTo>
                    <a:pt x="63233" y="119100"/>
                  </a:lnTo>
                  <a:lnTo>
                    <a:pt x="63233" y="107670"/>
                  </a:lnTo>
                  <a:close/>
                </a:path>
                <a:path w="639445" h="140335">
                  <a:moveTo>
                    <a:pt x="89649" y="38036"/>
                  </a:moveTo>
                  <a:lnTo>
                    <a:pt x="74853" y="38036"/>
                  </a:lnTo>
                  <a:lnTo>
                    <a:pt x="74853" y="119418"/>
                  </a:lnTo>
                  <a:lnTo>
                    <a:pt x="89649" y="119418"/>
                  </a:lnTo>
                  <a:lnTo>
                    <a:pt x="89649" y="38036"/>
                  </a:lnTo>
                  <a:close/>
                </a:path>
                <a:path w="639445" h="140335">
                  <a:moveTo>
                    <a:pt x="91668" y="8242"/>
                  </a:moveTo>
                  <a:lnTo>
                    <a:pt x="87972" y="4038"/>
                  </a:lnTo>
                  <a:lnTo>
                    <a:pt x="76530" y="4038"/>
                  </a:lnTo>
                  <a:lnTo>
                    <a:pt x="72669" y="8242"/>
                  </a:lnTo>
                  <a:lnTo>
                    <a:pt x="72669" y="18681"/>
                  </a:lnTo>
                  <a:lnTo>
                    <a:pt x="76365" y="23037"/>
                  </a:lnTo>
                  <a:lnTo>
                    <a:pt x="87972" y="23037"/>
                  </a:lnTo>
                  <a:lnTo>
                    <a:pt x="91668" y="18681"/>
                  </a:lnTo>
                  <a:lnTo>
                    <a:pt x="91668" y="8242"/>
                  </a:lnTo>
                  <a:close/>
                </a:path>
                <a:path w="639445" h="140335">
                  <a:moveTo>
                    <a:pt x="149009" y="38036"/>
                  </a:moveTo>
                  <a:lnTo>
                    <a:pt x="127812" y="38036"/>
                  </a:lnTo>
                  <a:lnTo>
                    <a:pt x="127812" y="18516"/>
                  </a:lnTo>
                  <a:lnTo>
                    <a:pt x="113347" y="23050"/>
                  </a:lnTo>
                  <a:lnTo>
                    <a:pt x="113347" y="38036"/>
                  </a:lnTo>
                  <a:lnTo>
                    <a:pt x="100736" y="38036"/>
                  </a:lnTo>
                  <a:lnTo>
                    <a:pt x="100736" y="49288"/>
                  </a:lnTo>
                  <a:lnTo>
                    <a:pt x="113347" y="49288"/>
                  </a:lnTo>
                  <a:lnTo>
                    <a:pt x="113347" y="103263"/>
                  </a:lnTo>
                  <a:lnTo>
                    <a:pt x="115036" y="110515"/>
                  </a:lnTo>
                  <a:lnTo>
                    <a:pt x="122605" y="118922"/>
                  </a:lnTo>
                  <a:lnTo>
                    <a:pt x="128143" y="121272"/>
                  </a:lnTo>
                  <a:lnTo>
                    <a:pt x="140766" y="121272"/>
                  </a:lnTo>
                  <a:lnTo>
                    <a:pt x="145313" y="120256"/>
                  </a:lnTo>
                  <a:lnTo>
                    <a:pt x="148170" y="119253"/>
                  </a:lnTo>
                  <a:lnTo>
                    <a:pt x="147497" y="107975"/>
                  </a:lnTo>
                  <a:lnTo>
                    <a:pt x="145313" y="108648"/>
                  </a:lnTo>
                  <a:lnTo>
                    <a:pt x="142951" y="109004"/>
                  </a:lnTo>
                  <a:lnTo>
                    <a:pt x="130683" y="109004"/>
                  </a:lnTo>
                  <a:lnTo>
                    <a:pt x="127812" y="103263"/>
                  </a:lnTo>
                  <a:lnTo>
                    <a:pt x="127812" y="49288"/>
                  </a:lnTo>
                  <a:lnTo>
                    <a:pt x="149009" y="49288"/>
                  </a:lnTo>
                  <a:lnTo>
                    <a:pt x="149009" y="38036"/>
                  </a:lnTo>
                  <a:close/>
                </a:path>
                <a:path w="639445" h="140335">
                  <a:moveTo>
                    <a:pt x="230746" y="70980"/>
                  </a:moveTo>
                  <a:lnTo>
                    <a:pt x="227838" y="53695"/>
                  </a:lnTo>
                  <a:lnTo>
                    <a:pt x="220624" y="43040"/>
                  </a:lnTo>
                  <a:lnTo>
                    <a:pt x="211366" y="37668"/>
                  </a:lnTo>
                  <a:lnTo>
                    <a:pt x="202323" y="36169"/>
                  </a:lnTo>
                  <a:lnTo>
                    <a:pt x="196773" y="36169"/>
                  </a:lnTo>
                  <a:lnTo>
                    <a:pt x="191554" y="37680"/>
                  </a:lnTo>
                  <a:lnTo>
                    <a:pt x="187185" y="40373"/>
                  </a:lnTo>
                  <a:lnTo>
                    <a:pt x="182638" y="42722"/>
                  </a:lnTo>
                  <a:lnTo>
                    <a:pt x="178943" y="46596"/>
                  </a:lnTo>
                  <a:lnTo>
                    <a:pt x="176580" y="50800"/>
                  </a:lnTo>
                  <a:lnTo>
                    <a:pt x="176250" y="50800"/>
                  </a:lnTo>
                  <a:lnTo>
                    <a:pt x="176250" y="0"/>
                  </a:lnTo>
                  <a:lnTo>
                    <a:pt x="161455" y="0"/>
                  </a:lnTo>
                  <a:lnTo>
                    <a:pt x="161455" y="119418"/>
                  </a:lnTo>
                  <a:lnTo>
                    <a:pt x="176250" y="119418"/>
                  </a:lnTo>
                  <a:lnTo>
                    <a:pt x="176250" y="70319"/>
                  </a:lnTo>
                  <a:lnTo>
                    <a:pt x="176428" y="65265"/>
                  </a:lnTo>
                  <a:lnTo>
                    <a:pt x="180124" y="55168"/>
                  </a:lnTo>
                  <a:lnTo>
                    <a:pt x="187528" y="48437"/>
                  </a:lnTo>
                  <a:lnTo>
                    <a:pt x="197116" y="48437"/>
                  </a:lnTo>
                  <a:lnTo>
                    <a:pt x="205930" y="50368"/>
                  </a:lnTo>
                  <a:lnTo>
                    <a:pt x="211747" y="55575"/>
                  </a:lnTo>
                  <a:lnTo>
                    <a:pt x="214960" y="63284"/>
                  </a:lnTo>
                  <a:lnTo>
                    <a:pt x="215938" y="72656"/>
                  </a:lnTo>
                  <a:lnTo>
                    <a:pt x="215938" y="119418"/>
                  </a:lnTo>
                  <a:lnTo>
                    <a:pt x="230746" y="119418"/>
                  </a:lnTo>
                  <a:lnTo>
                    <a:pt x="230746" y="70980"/>
                  </a:lnTo>
                  <a:close/>
                </a:path>
                <a:path w="639445" h="140335">
                  <a:moveTo>
                    <a:pt x="265391" y="38036"/>
                  </a:moveTo>
                  <a:lnTo>
                    <a:pt x="250596" y="38036"/>
                  </a:lnTo>
                  <a:lnTo>
                    <a:pt x="250596" y="119418"/>
                  </a:lnTo>
                  <a:lnTo>
                    <a:pt x="265391" y="119418"/>
                  </a:lnTo>
                  <a:lnTo>
                    <a:pt x="265391" y="38036"/>
                  </a:lnTo>
                  <a:close/>
                </a:path>
                <a:path w="639445" h="140335">
                  <a:moveTo>
                    <a:pt x="267411" y="8242"/>
                  </a:moveTo>
                  <a:lnTo>
                    <a:pt x="263715" y="4038"/>
                  </a:lnTo>
                  <a:lnTo>
                    <a:pt x="252272" y="4038"/>
                  </a:lnTo>
                  <a:lnTo>
                    <a:pt x="248412" y="8242"/>
                  </a:lnTo>
                  <a:lnTo>
                    <a:pt x="248412" y="18681"/>
                  </a:lnTo>
                  <a:lnTo>
                    <a:pt x="252107" y="23037"/>
                  </a:lnTo>
                  <a:lnTo>
                    <a:pt x="263715" y="23037"/>
                  </a:lnTo>
                  <a:lnTo>
                    <a:pt x="267411" y="18681"/>
                  </a:lnTo>
                  <a:lnTo>
                    <a:pt x="267411" y="8242"/>
                  </a:lnTo>
                  <a:close/>
                </a:path>
                <a:path w="639445" h="140335">
                  <a:moveTo>
                    <a:pt x="354520" y="119430"/>
                  </a:moveTo>
                  <a:lnTo>
                    <a:pt x="354012" y="113030"/>
                  </a:lnTo>
                  <a:lnTo>
                    <a:pt x="353847" y="105625"/>
                  </a:lnTo>
                  <a:lnTo>
                    <a:pt x="353847" y="97218"/>
                  </a:lnTo>
                  <a:lnTo>
                    <a:pt x="353847" y="38036"/>
                  </a:lnTo>
                  <a:lnTo>
                    <a:pt x="339051" y="38036"/>
                  </a:lnTo>
                  <a:lnTo>
                    <a:pt x="339051" y="90665"/>
                  </a:lnTo>
                  <a:lnTo>
                    <a:pt x="338543" y="93345"/>
                  </a:lnTo>
                  <a:lnTo>
                    <a:pt x="335013" y="102108"/>
                  </a:lnTo>
                  <a:lnTo>
                    <a:pt x="328117" y="109004"/>
                  </a:lnTo>
                  <a:lnTo>
                    <a:pt x="318185" y="109004"/>
                  </a:lnTo>
                  <a:lnTo>
                    <a:pt x="309753" y="107099"/>
                  </a:lnTo>
                  <a:lnTo>
                    <a:pt x="304126" y="101765"/>
                  </a:lnTo>
                  <a:lnTo>
                    <a:pt x="301002" y="93535"/>
                  </a:lnTo>
                  <a:lnTo>
                    <a:pt x="300037" y="82931"/>
                  </a:lnTo>
                  <a:lnTo>
                    <a:pt x="300037" y="38036"/>
                  </a:lnTo>
                  <a:lnTo>
                    <a:pt x="285229" y="38036"/>
                  </a:lnTo>
                  <a:lnTo>
                    <a:pt x="285229" y="85623"/>
                  </a:lnTo>
                  <a:lnTo>
                    <a:pt x="287820" y="103174"/>
                  </a:lnTo>
                  <a:lnTo>
                    <a:pt x="294474" y="114109"/>
                  </a:lnTo>
                  <a:lnTo>
                    <a:pt x="303542" y="119710"/>
                  </a:lnTo>
                  <a:lnTo>
                    <a:pt x="313321" y="121285"/>
                  </a:lnTo>
                  <a:lnTo>
                    <a:pt x="323100" y="119837"/>
                  </a:lnTo>
                  <a:lnTo>
                    <a:pt x="330809" y="116166"/>
                  </a:lnTo>
                  <a:lnTo>
                    <a:pt x="336486" y="111277"/>
                  </a:lnTo>
                  <a:lnTo>
                    <a:pt x="340220" y="106146"/>
                  </a:lnTo>
                  <a:lnTo>
                    <a:pt x="340563" y="106146"/>
                  </a:lnTo>
                  <a:lnTo>
                    <a:pt x="341401" y="119430"/>
                  </a:lnTo>
                  <a:lnTo>
                    <a:pt x="354520" y="119430"/>
                  </a:lnTo>
                  <a:close/>
                </a:path>
                <a:path w="639445" h="140335">
                  <a:moveTo>
                    <a:pt x="490588" y="71488"/>
                  </a:moveTo>
                  <a:lnTo>
                    <a:pt x="487908" y="54051"/>
                  </a:lnTo>
                  <a:lnTo>
                    <a:pt x="481228" y="43230"/>
                  </a:lnTo>
                  <a:lnTo>
                    <a:pt x="472490" y="37719"/>
                  </a:lnTo>
                  <a:lnTo>
                    <a:pt x="463677" y="36169"/>
                  </a:lnTo>
                  <a:lnTo>
                    <a:pt x="455942" y="36169"/>
                  </a:lnTo>
                  <a:lnTo>
                    <a:pt x="450723" y="38201"/>
                  </a:lnTo>
                  <a:lnTo>
                    <a:pt x="442480" y="44411"/>
                  </a:lnTo>
                  <a:lnTo>
                    <a:pt x="439115" y="47777"/>
                  </a:lnTo>
                  <a:lnTo>
                    <a:pt x="436600" y="52489"/>
                  </a:lnTo>
                  <a:lnTo>
                    <a:pt x="436270" y="52489"/>
                  </a:lnTo>
                  <a:lnTo>
                    <a:pt x="432727" y="45885"/>
                  </a:lnTo>
                  <a:lnTo>
                    <a:pt x="427596" y="40728"/>
                  </a:lnTo>
                  <a:lnTo>
                    <a:pt x="421068" y="37363"/>
                  </a:lnTo>
                  <a:lnTo>
                    <a:pt x="413385" y="36169"/>
                  </a:lnTo>
                  <a:lnTo>
                    <a:pt x="404253" y="37414"/>
                  </a:lnTo>
                  <a:lnTo>
                    <a:pt x="397116" y="40754"/>
                  </a:lnTo>
                  <a:lnTo>
                    <a:pt x="391680" y="45529"/>
                  </a:lnTo>
                  <a:lnTo>
                    <a:pt x="387667" y="51142"/>
                  </a:lnTo>
                  <a:lnTo>
                    <a:pt x="387159" y="51142"/>
                  </a:lnTo>
                  <a:lnTo>
                    <a:pt x="386486" y="38036"/>
                  </a:lnTo>
                  <a:lnTo>
                    <a:pt x="373532" y="38036"/>
                  </a:lnTo>
                  <a:lnTo>
                    <a:pt x="374205" y="51485"/>
                  </a:lnTo>
                  <a:lnTo>
                    <a:pt x="374205" y="60058"/>
                  </a:lnTo>
                  <a:lnTo>
                    <a:pt x="374205" y="119418"/>
                  </a:lnTo>
                  <a:lnTo>
                    <a:pt x="388670" y="119418"/>
                  </a:lnTo>
                  <a:lnTo>
                    <a:pt x="388670" y="67792"/>
                  </a:lnTo>
                  <a:lnTo>
                    <a:pt x="389001" y="65265"/>
                  </a:lnTo>
                  <a:lnTo>
                    <a:pt x="392201" y="55676"/>
                  </a:lnTo>
                  <a:lnTo>
                    <a:pt x="399097" y="48272"/>
                  </a:lnTo>
                  <a:lnTo>
                    <a:pt x="408178" y="48272"/>
                  </a:lnTo>
                  <a:lnTo>
                    <a:pt x="415582" y="49923"/>
                  </a:lnTo>
                  <a:lnTo>
                    <a:pt x="420903" y="54546"/>
                  </a:lnTo>
                  <a:lnTo>
                    <a:pt x="424091" y="61620"/>
                  </a:lnTo>
                  <a:lnTo>
                    <a:pt x="425170" y="70650"/>
                  </a:lnTo>
                  <a:lnTo>
                    <a:pt x="425170" y="119418"/>
                  </a:lnTo>
                  <a:lnTo>
                    <a:pt x="439623" y="119418"/>
                  </a:lnTo>
                  <a:lnTo>
                    <a:pt x="439623" y="66446"/>
                  </a:lnTo>
                  <a:lnTo>
                    <a:pt x="440131" y="63766"/>
                  </a:lnTo>
                  <a:lnTo>
                    <a:pt x="440804" y="61569"/>
                  </a:lnTo>
                  <a:lnTo>
                    <a:pt x="443496" y="54508"/>
                  </a:lnTo>
                  <a:lnTo>
                    <a:pt x="449884" y="48272"/>
                  </a:lnTo>
                  <a:lnTo>
                    <a:pt x="458470" y="48272"/>
                  </a:lnTo>
                  <a:lnTo>
                    <a:pt x="466191" y="49961"/>
                  </a:lnTo>
                  <a:lnTo>
                    <a:pt x="471703" y="54876"/>
                  </a:lnTo>
                  <a:lnTo>
                    <a:pt x="475005" y="62750"/>
                  </a:lnTo>
                  <a:lnTo>
                    <a:pt x="476110" y="73342"/>
                  </a:lnTo>
                  <a:lnTo>
                    <a:pt x="476110" y="119418"/>
                  </a:lnTo>
                  <a:lnTo>
                    <a:pt x="490588" y="119418"/>
                  </a:lnTo>
                  <a:lnTo>
                    <a:pt x="490588" y="71488"/>
                  </a:lnTo>
                  <a:close/>
                </a:path>
                <a:path w="639445" h="140335">
                  <a:moveTo>
                    <a:pt x="542201" y="2705"/>
                  </a:moveTo>
                  <a:lnTo>
                    <a:pt x="530771" y="2705"/>
                  </a:lnTo>
                  <a:lnTo>
                    <a:pt x="522884" y="14770"/>
                  </a:lnTo>
                  <a:lnTo>
                    <a:pt x="515848" y="30035"/>
                  </a:lnTo>
                  <a:lnTo>
                    <a:pt x="510755" y="48818"/>
                  </a:lnTo>
                  <a:lnTo>
                    <a:pt x="508736" y="71488"/>
                  </a:lnTo>
                  <a:lnTo>
                    <a:pt x="510692" y="94043"/>
                  </a:lnTo>
                  <a:lnTo>
                    <a:pt x="515785" y="112699"/>
                  </a:lnTo>
                  <a:lnTo>
                    <a:pt x="522859" y="127825"/>
                  </a:lnTo>
                  <a:lnTo>
                    <a:pt x="530771" y="139776"/>
                  </a:lnTo>
                  <a:lnTo>
                    <a:pt x="542201" y="139776"/>
                  </a:lnTo>
                  <a:lnTo>
                    <a:pt x="533958" y="126250"/>
                  </a:lnTo>
                  <a:lnTo>
                    <a:pt x="527278" y="110642"/>
                  </a:lnTo>
                  <a:lnTo>
                    <a:pt x="522808" y="92570"/>
                  </a:lnTo>
                  <a:lnTo>
                    <a:pt x="521182" y="71666"/>
                  </a:lnTo>
                  <a:lnTo>
                    <a:pt x="522744" y="50330"/>
                  </a:lnTo>
                  <a:lnTo>
                    <a:pt x="527088" y="31953"/>
                  </a:lnTo>
                  <a:lnTo>
                    <a:pt x="533742" y="16205"/>
                  </a:lnTo>
                  <a:lnTo>
                    <a:pt x="542201" y="2705"/>
                  </a:lnTo>
                  <a:close/>
                </a:path>
                <a:path w="639445" h="140335">
                  <a:moveTo>
                    <a:pt x="639406" y="6070"/>
                  </a:moveTo>
                  <a:lnTo>
                    <a:pt x="625614" y="6070"/>
                  </a:lnTo>
                  <a:lnTo>
                    <a:pt x="625614" y="53657"/>
                  </a:lnTo>
                  <a:lnTo>
                    <a:pt x="625957" y="77749"/>
                  </a:lnTo>
                  <a:lnTo>
                    <a:pt x="626478" y="88900"/>
                  </a:lnTo>
                  <a:lnTo>
                    <a:pt x="627303" y="100076"/>
                  </a:lnTo>
                  <a:lnTo>
                    <a:pt x="626795" y="100241"/>
                  </a:lnTo>
                  <a:lnTo>
                    <a:pt x="606615" y="63411"/>
                  </a:lnTo>
                  <a:lnTo>
                    <a:pt x="570458" y="6070"/>
                  </a:lnTo>
                  <a:lnTo>
                    <a:pt x="554316" y="6070"/>
                  </a:lnTo>
                  <a:lnTo>
                    <a:pt x="554316" y="119418"/>
                  </a:lnTo>
                  <a:lnTo>
                    <a:pt x="568109" y="119418"/>
                  </a:lnTo>
                  <a:lnTo>
                    <a:pt x="568109" y="70980"/>
                  </a:lnTo>
                  <a:lnTo>
                    <a:pt x="567918" y="45910"/>
                  </a:lnTo>
                  <a:lnTo>
                    <a:pt x="567093" y="24231"/>
                  </a:lnTo>
                  <a:lnTo>
                    <a:pt x="567601" y="24066"/>
                  </a:lnTo>
                  <a:lnTo>
                    <a:pt x="572109" y="33388"/>
                  </a:lnTo>
                  <a:lnTo>
                    <a:pt x="577227" y="42862"/>
                  </a:lnTo>
                  <a:lnTo>
                    <a:pt x="582790" y="52400"/>
                  </a:lnTo>
                  <a:lnTo>
                    <a:pt x="624611" y="119418"/>
                  </a:lnTo>
                  <a:lnTo>
                    <a:pt x="639406" y="119418"/>
                  </a:lnTo>
                  <a:lnTo>
                    <a:pt x="639406" y="6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05624" y="4917209"/>
              <a:ext cx="99395" cy="13707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047719" y="626881"/>
            <a:ext cx="1228090" cy="274320"/>
            <a:chOff x="6047719" y="626881"/>
            <a:chExt cx="1228090" cy="274320"/>
          </a:xfrm>
        </p:grpSpPr>
        <p:sp>
          <p:nvSpPr>
            <p:cNvPr id="37" name="object 37"/>
            <p:cNvSpPr/>
            <p:nvPr/>
          </p:nvSpPr>
          <p:spPr>
            <a:xfrm>
              <a:off x="6923862" y="849108"/>
              <a:ext cx="318770" cy="52069"/>
            </a:xfrm>
            <a:custGeom>
              <a:avLst/>
              <a:gdLst/>
              <a:ahLst/>
              <a:cxnLst/>
              <a:rect l="l" t="t" r="r" b="b"/>
              <a:pathLst>
                <a:path w="318770" h="52069">
                  <a:moveTo>
                    <a:pt x="31419" y="50736"/>
                  </a:moveTo>
                  <a:lnTo>
                    <a:pt x="31394" y="42875"/>
                  </a:lnTo>
                  <a:lnTo>
                    <a:pt x="8813" y="42875"/>
                  </a:lnTo>
                  <a:lnTo>
                    <a:pt x="8788" y="914"/>
                  </a:lnTo>
                  <a:lnTo>
                    <a:pt x="0" y="939"/>
                  </a:lnTo>
                  <a:lnTo>
                    <a:pt x="25" y="50736"/>
                  </a:lnTo>
                  <a:lnTo>
                    <a:pt x="31419" y="50736"/>
                  </a:lnTo>
                  <a:close/>
                </a:path>
                <a:path w="318770" h="52069">
                  <a:moveTo>
                    <a:pt x="66890" y="50673"/>
                  </a:moveTo>
                  <a:lnTo>
                    <a:pt x="66852" y="876"/>
                  </a:lnTo>
                  <a:lnTo>
                    <a:pt x="58051" y="876"/>
                  </a:lnTo>
                  <a:lnTo>
                    <a:pt x="58089" y="50711"/>
                  </a:lnTo>
                  <a:lnTo>
                    <a:pt x="66890" y="50673"/>
                  </a:lnTo>
                  <a:close/>
                </a:path>
                <a:path w="318770" h="52069">
                  <a:moveTo>
                    <a:pt x="135140" y="45720"/>
                  </a:moveTo>
                  <a:lnTo>
                    <a:pt x="131025" y="38582"/>
                  </a:lnTo>
                  <a:lnTo>
                    <a:pt x="128371" y="41948"/>
                  </a:lnTo>
                  <a:lnTo>
                    <a:pt x="124714" y="43637"/>
                  </a:lnTo>
                  <a:lnTo>
                    <a:pt x="115938" y="43637"/>
                  </a:lnTo>
                  <a:lnTo>
                    <a:pt x="112649" y="42062"/>
                  </a:lnTo>
                  <a:lnTo>
                    <a:pt x="107734" y="35839"/>
                  </a:lnTo>
                  <a:lnTo>
                    <a:pt x="106502" y="31610"/>
                  </a:lnTo>
                  <a:lnTo>
                    <a:pt x="106502" y="20955"/>
                  </a:lnTo>
                  <a:lnTo>
                    <a:pt x="107823" y="16586"/>
                  </a:lnTo>
                  <a:lnTo>
                    <a:pt x="113106" y="9601"/>
                  </a:lnTo>
                  <a:lnTo>
                    <a:pt x="116522" y="7848"/>
                  </a:lnTo>
                  <a:lnTo>
                    <a:pt x="125006" y="7848"/>
                  </a:lnTo>
                  <a:lnTo>
                    <a:pt x="128155" y="8813"/>
                  </a:lnTo>
                  <a:lnTo>
                    <a:pt x="130098" y="10756"/>
                  </a:lnTo>
                  <a:lnTo>
                    <a:pt x="133731" y="3429"/>
                  </a:lnTo>
                  <a:lnTo>
                    <a:pt x="130314" y="1143"/>
                  </a:lnTo>
                  <a:lnTo>
                    <a:pt x="125755" y="0"/>
                  </a:lnTo>
                  <a:lnTo>
                    <a:pt x="113385" y="0"/>
                  </a:lnTo>
                  <a:lnTo>
                    <a:pt x="107924" y="2463"/>
                  </a:lnTo>
                  <a:lnTo>
                    <a:pt x="99390" y="12382"/>
                  </a:lnTo>
                  <a:lnTo>
                    <a:pt x="97269" y="18554"/>
                  </a:lnTo>
                  <a:lnTo>
                    <a:pt x="97294" y="33807"/>
                  </a:lnTo>
                  <a:lnTo>
                    <a:pt x="99199" y="40068"/>
                  </a:lnTo>
                  <a:lnTo>
                    <a:pt x="106934" y="49212"/>
                  </a:lnTo>
                  <a:lnTo>
                    <a:pt x="112331" y="51511"/>
                  </a:lnTo>
                  <a:lnTo>
                    <a:pt x="126288" y="51511"/>
                  </a:lnTo>
                  <a:lnTo>
                    <a:pt x="131559" y="49542"/>
                  </a:lnTo>
                  <a:lnTo>
                    <a:pt x="135140" y="45720"/>
                  </a:lnTo>
                  <a:close/>
                </a:path>
                <a:path w="318770" h="52069">
                  <a:moveTo>
                    <a:pt x="204266" y="50571"/>
                  </a:moveTo>
                  <a:lnTo>
                    <a:pt x="200253" y="40500"/>
                  </a:lnTo>
                  <a:lnTo>
                    <a:pt x="197548" y="33718"/>
                  </a:lnTo>
                  <a:lnTo>
                    <a:pt x="190233" y="15341"/>
                  </a:lnTo>
                  <a:lnTo>
                    <a:pt x="188290" y="10464"/>
                  </a:lnTo>
                  <a:lnTo>
                    <a:pt x="188290" y="33718"/>
                  </a:lnTo>
                  <a:lnTo>
                    <a:pt x="176250" y="33718"/>
                  </a:lnTo>
                  <a:lnTo>
                    <a:pt x="182283" y="15341"/>
                  </a:lnTo>
                  <a:lnTo>
                    <a:pt x="188290" y="33718"/>
                  </a:lnTo>
                  <a:lnTo>
                    <a:pt x="188290" y="10464"/>
                  </a:lnTo>
                  <a:lnTo>
                    <a:pt x="184175" y="127"/>
                  </a:lnTo>
                  <a:lnTo>
                    <a:pt x="180314" y="152"/>
                  </a:lnTo>
                  <a:lnTo>
                    <a:pt x="160426" y="50622"/>
                  </a:lnTo>
                  <a:lnTo>
                    <a:pt x="170294" y="50622"/>
                  </a:lnTo>
                  <a:lnTo>
                    <a:pt x="173736" y="40538"/>
                  </a:lnTo>
                  <a:lnTo>
                    <a:pt x="190868" y="40525"/>
                  </a:lnTo>
                  <a:lnTo>
                    <a:pt x="194513" y="50596"/>
                  </a:lnTo>
                  <a:lnTo>
                    <a:pt x="204266" y="50571"/>
                  </a:lnTo>
                  <a:close/>
                </a:path>
                <a:path w="318770" h="52069">
                  <a:moveTo>
                    <a:pt x="264452" y="685"/>
                  </a:moveTo>
                  <a:lnTo>
                    <a:pt x="223240" y="749"/>
                  </a:lnTo>
                  <a:lnTo>
                    <a:pt x="223240" y="8610"/>
                  </a:lnTo>
                  <a:lnTo>
                    <a:pt x="239077" y="8585"/>
                  </a:lnTo>
                  <a:lnTo>
                    <a:pt x="239102" y="50546"/>
                  </a:lnTo>
                  <a:lnTo>
                    <a:pt x="247891" y="50546"/>
                  </a:lnTo>
                  <a:lnTo>
                    <a:pt x="247878" y="8585"/>
                  </a:lnTo>
                  <a:lnTo>
                    <a:pt x="264452" y="8585"/>
                  </a:lnTo>
                  <a:lnTo>
                    <a:pt x="264452" y="685"/>
                  </a:lnTo>
                  <a:close/>
                </a:path>
                <a:path w="318770" h="52069">
                  <a:moveTo>
                    <a:pt x="318681" y="8521"/>
                  </a:moveTo>
                  <a:lnTo>
                    <a:pt x="318668" y="647"/>
                  </a:lnTo>
                  <a:lnTo>
                    <a:pt x="287324" y="673"/>
                  </a:lnTo>
                  <a:lnTo>
                    <a:pt x="287350" y="50507"/>
                  </a:lnTo>
                  <a:lnTo>
                    <a:pt x="318681" y="50469"/>
                  </a:lnTo>
                  <a:lnTo>
                    <a:pt x="318681" y="42583"/>
                  </a:lnTo>
                  <a:lnTo>
                    <a:pt x="296138" y="42608"/>
                  </a:lnTo>
                  <a:lnTo>
                    <a:pt x="296113" y="27698"/>
                  </a:lnTo>
                  <a:lnTo>
                    <a:pt x="312178" y="27698"/>
                  </a:lnTo>
                  <a:lnTo>
                    <a:pt x="312178" y="20167"/>
                  </a:lnTo>
                  <a:lnTo>
                    <a:pt x="296138" y="20167"/>
                  </a:lnTo>
                  <a:lnTo>
                    <a:pt x="296113" y="8521"/>
                  </a:lnTo>
                  <a:lnTo>
                    <a:pt x="318681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47719" y="626881"/>
              <a:ext cx="1227648" cy="27409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173139" y="8073636"/>
            <a:ext cx="932180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10">
                <a:solidFill>
                  <a:srgbClr val="231916"/>
                </a:solidFill>
                <a:latin typeface="HY견고딕"/>
                <a:cs typeface="HY견고딕"/>
              </a:rPr>
              <a:t>내마모성</a:t>
            </a:r>
            <a:r>
              <a:rPr dirty="0" sz="750" spc="-60">
                <a:solidFill>
                  <a:srgbClr val="231916"/>
                </a:solidFill>
                <a:latin typeface="HY견고딕"/>
                <a:cs typeface="HY견고딕"/>
              </a:rPr>
              <a:t> </a:t>
            </a:r>
            <a:r>
              <a:rPr dirty="0" sz="750" spc="10">
                <a:solidFill>
                  <a:srgbClr val="231916"/>
                </a:solidFill>
                <a:latin typeface="HY견고딕"/>
                <a:cs typeface="HY견고딕"/>
              </a:rPr>
              <a:t>시험성적서</a:t>
            </a:r>
            <a:endParaRPr sz="750">
              <a:latin typeface="HY견고딕"/>
              <a:cs typeface="HY견고딕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50542" y="8073636"/>
            <a:ext cx="1215390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10">
                <a:solidFill>
                  <a:srgbClr val="231916"/>
                </a:solidFill>
                <a:latin typeface="HY견고딕"/>
                <a:cs typeface="HY견고딕"/>
              </a:rPr>
              <a:t>미끄럼성</a:t>
            </a:r>
            <a:r>
              <a:rPr dirty="0" sz="750" spc="-40">
                <a:solidFill>
                  <a:srgbClr val="231916"/>
                </a:solidFill>
                <a:latin typeface="HY견고딕"/>
                <a:cs typeface="HY견고딕"/>
              </a:rPr>
              <a:t> </a:t>
            </a:r>
            <a:r>
              <a:rPr dirty="0" sz="750" spc="10">
                <a:solidFill>
                  <a:srgbClr val="231916"/>
                </a:solidFill>
                <a:latin typeface="HY견고딕"/>
                <a:cs typeface="HY견고딕"/>
              </a:rPr>
              <a:t>시험성적서(습윤)</a:t>
            </a:r>
            <a:endParaRPr sz="750">
              <a:latin typeface="HY견고딕"/>
              <a:cs typeface="HY견고딕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67387" y="8241728"/>
            <a:ext cx="1508125" cy="2133600"/>
          </a:xfrm>
          <a:custGeom>
            <a:avLst/>
            <a:gdLst/>
            <a:ahLst/>
            <a:cxnLst/>
            <a:rect l="l" t="t" r="r" b="b"/>
            <a:pathLst>
              <a:path w="1508125" h="2133600">
                <a:moveTo>
                  <a:pt x="1507667" y="2133472"/>
                </a:moveTo>
                <a:lnTo>
                  <a:pt x="0" y="2133472"/>
                </a:lnTo>
                <a:lnTo>
                  <a:pt x="0" y="0"/>
                </a:lnTo>
                <a:lnTo>
                  <a:pt x="1507667" y="0"/>
                </a:lnTo>
                <a:lnTo>
                  <a:pt x="1507667" y="2133472"/>
                </a:lnTo>
                <a:close/>
              </a:path>
            </a:pathLst>
          </a:custGeom>
          <a:ln w="3594">
            <a:solidFill>
              <a:srgbClr val="63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90390" y="8241728"/>
            <a:ext cx="1508125" cy="2133600"/>
          </a:xfrm>
          <a:custGeom>
            <a:avLst/>
            <a:gdLst/>
            <a:ahLst/>
            <a:cxnLst/>
            <a:rect l="l" t="t" r="r" b="b"/>
            <a:pathLst>
              <a:path w="1508125" h="2133600">
                <a:moveTo>
                  <a:pt x="1507667" y="2133472"/>
                </a:moveTo>
                <a:lnTo>
                  <a:pt x="0" y="2133472"/>
                </a:lnTo>
                <a:lnTo>
                  <a:pt x="0" y="0"/>
                </a:lnTo>
                <a:lnTo>
                  <a:pt x="1507667" y="0"/>
                </a:lnTo>
                <a:lnTo>
                  <a:pt x="1507667" y="2133472"/>
                </a:lnTo>
                <a:close/>
              </a:path>
            </a:pathLst>
          </a:custGeom>
          <a:ln w="3594">
            <a:solidFill>
              <a:srgbClr val="63626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1"/>
            <a:ext cx="7560309" cy="6529705"/>
            <a:chOff x="0" y="13171"/>
            <a:chExt cx="7560309" cy="6529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171"/>
              <a:ext cx="7552647" cy="5991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13984"/>
              <a:ext cx="7560005" cy="10286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674296"/>
              <a:ext cx="7533005" cy="638810"/>
            </a:xfrm>
            <a:custGeom>
              <a:avLst/>
              <a:gdLst/>
              <a:ahLst/>
              <a:cxnLst/>
              <a:rect l="l" t="t" r="r" b="b"/>
              <a:pathLst>
                <a:path w="7533005" h="638810">
                  <a:moveTo>
                    <a:pt x="0" y="0"/>
                  </a:moveTo>
                  <a:lnTo>
                    <a:pt x="0" y="397583"/>
                  </a:lnTo>
                  <a:lnTo>
                    <a:pt x="3144865" y="526089"/>
                  </a:lnTo>
                  <a:lnTo>
                    <a:pt x="7532663" y="638200"/>
                  </a:lnTo>
                  <a:lnTo>
                    <a:pt x="7532663" y="172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579747"/>
              <a:ext cx="7533005" cy="267970"/>
            </a:xfrm>
            <a:custGeom>
              <a:avLst/>
              <a:gdLst/>
              <a:ahLst/>
              <a:cxnLst/>
              <a:rect l="l" t="t" r="r" b="b"/>
              <a:pathLst>
                <a:path w="7533005" h="267970">
                  <a:moveTo>
                    <a:pt x="0" y="0"/>
                  </a:moveTo>
                  <a:lnTo>
                    <a:pt x="0" y="94551"/>
                  </a:lnTo>
                  <a:lnTo>
                    <a:pt x="7532661" y="267538"/>
                  </a:lnTo>
                  <a:lnTo>
                    <a:pt x="7532661" y="172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674293"/>
              <a:ext cx="7533005" cy="638810"/>
            </a:xfrm>
            <a:custGeom>
              <a:avLst/>
              <a:gdLst/>
              <a:ahLst/>
              <a:cxnLst/>
              <a:rect l="l" t="t" r="r" b="b"/>
              <a:pathLst>
                <a:path w="7533005" h="638810">
                  <a:moveTo>
                    <a:pt x="0" y="0"/>
                  </a:moveTo>
                  <a:lnTo>
                    <a:pt x="0" y="397583"/>
                  </a:lnTo>
                  <a:lnTo>
                    <a:pt x="3144865" y="526089"/>
                  </a:lnTo>
                  <a:lnTo>
                    <a:pt x="7532663" y="638200"/>
                  </a:lnTo>
                  <a:lnTo>
                    <a:pt x="7532663" y="172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006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735" y="10396810"/>
            <a:ext cx="2224112" cy="7608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61731" y="6746167"/>
            <a:ext cx="2530475" cy="2334260"/>
            <a:chOff x="761731" y="6746167"/>
            <a:chExt cx="2530475" cy="2334260"/>
          </a:xfrm>
        </p:grpSpPr>
        <p:sp>
          <p:nvSpPr>
            <p:cNvPr id="10" name="object 10"/>
            <p:cNvSpPr/>
            <p:nvPr/>
          </p:nvSpPr>
          <p:spPr>
            <a:xfrm>
              <a:off x="1997614" y="7936263"/>
              <a:ext cx="1294130" cy="1143635"/>
            </a:xfrm>
            <a:custGeom>
              <a:avLst/>
              <a:gdLst/>
              <a:ahLst/>
              <a:cxnLst/>
              <a:rect l="l" t="t" r="r" b="b"/>
              <a:pathLst>
                <a:path w="1294129" h="1143634">
                  <a:moveTo>
                    <a:pt x="1294066" y="0"/>
                  </a:moveTo>
                  <a:lnTo>
                    <a:pt x="0" y="0"/>
                  </a:lnTo>
                  <a:lnTo>
                    <a:pt x="0" y="1143596"/>
                  </a:lnTo>
                  <a:lnTo>
                    <a:pt x="1294066" y="1143596"/>
                  </a:lnTo>
                  <a:lnTo>
                    <a:pt x="129406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733" y="7934796"/>
              <a:ext cx="1235646" cy="11453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97849" y="8274926"/>
              <a:ext cx="967740" cy="447040"/>
            </a:xfrm>
            <a:custGeom>
              <a:avLst/>
              <a:gdLst/>
              <a:ahLst/>
              <a:cxnLst/>
              <a:rect l="l" t="t" r="r" b="b"/>
              <a:pathLst>
                <a:path w="967739" h="447040">
                  <a:moveTo>
                    <a:pt x="37007" y="354533"/>
                  </a:moveTo>
                  <a:lnTo>
                    <a:pt x="10426" y="354533"/>
                  </a:lnTo>
                  <a:lnTo>
                    <a:pt x="10426" y="359384"/>
                  </a:lnTo>
                  <a:lnTo>
                    <a:pt x="30810" y="359384"/>
                  </a:lnTo>
                  <a:lnTo>
                    <a:pt x="30289" y="366547"/>
                  </a:lnTo>
                  <a:lnTo>
                    <a:pt x="15100" y="404787"/>
                  </a:lnTo>
                  <a:lnTo>
                    <a:pt x="3530" y="419087"/>
                  </a:lnTo>
                  <a:lnTo>
                    <a:pt x="8382" y="421487"/>
                  </a:lnTo>
                  <a:lnTo>
                    <a:pt x="29489" y="389140"/>
                  </a:lnTo>
                  <a:lnTo>
                    <a:pt x="36499" y="362927"/>
                  </a:lnTo>
                  <a:lnTo>
                    <a:pt x="37007" y="354533"/>
                  </a:lnTo>
                  <a:close/>
                </a:path>
                <a:path w="967739" h="447040">
                  <a:moveTo>
                    <a:pt x="62128" y="354596"/>
                  </a:moveTo>
                  <a:lnTo>
                    <a:pt x="40182" y="354596"/>
                  </a:lnTo>
                  <a:lnTo>
                    <a:pt x="40182" y="359460"/>
                  </a:lnTo>
                  <a:lnTo>
                    <a:pt x="55943" y="359460"/>
                  </a:lnTo>
                  <a:lnTo>
                    <a:pt x="55359" y="366852"/>
                  </a:lnTo>
                  <a:lnTo>
                    <a:pt x="38722" y="411099"/>
                  </a:lnTo>
                  <a:lnTo>
                    <a:pt x="26924" y="426262"/>
                  </a:lnTo>
                  <a:lnTo>
                    <a:pt x="31800" y="428637"/>
                  </a:lnTo>
                  <a:lnTo>
                    <a:pt x="53746" y="392747"/>
                  </a:lnTo>
                  <a:lnTo>
                    <a:pt x="61569" y="363232"/>
                  </a:lnTo>
                  <a:lnTo>
                    <a:pt x="62128" y="354596"/>
                  </a:lnTo>
                  <a:close/>
                </a:path>
                <a:path w="967739" h="447040">
                  <a:moveTo>
                    <a:pt x="95872" y="99834"/>
                  </a:moveTo>
                  <a:lnTo>
                    <a:pt x="21234" y="99834"/>
                  </a:lnTo>
                  <a:lnTo>
                    <a:pt x="21234" y="75755"/>
                  </a:lnTo>
                  <a:lnTo>
                    <a:pt x="15189" y="75755"/>
                  </a:lnTo>
                  <a:lnTo>
                    <a:pt x="15189" y="104673"/>
                  </a:lnTo>
                  <a:lnTo>
                    <a:pt x="95872" y="104673"/>
                  </a:lnTo>
                  <a:lnTo>
                    <a:pt x="95872" y="99834"/>
                  </a:lnTo>
                  <a:close/>
                </a:path>
                <a:path w="967739" h="447040">
                  <a:moveTo>
                    <a:pt x="96456" y="195249"/>
                  </a:moveTo>
                  <a:lnTo>
                    <a:pt x="90385" y="195249"/>
                  </a:lnTo>
                  <a:lnTo>
                    <a:pt x="90385" y="210553"/>
                  </a:lnTo>
                  <a:lnTo>
                    <a:pt x="90385" y="215417"/>
                  </a:lnTo>
                  <a:lnTo>
                    <a:pt x="90385" y="232892"/>
                  </a:lnTo>
                  <a:lnTo>
                    <a:pt x="61163" y="232892"/>
                  </a:lnTo>
                  <a:lnTo>
                    <a:pt x="61633" y="231508"/>
                  </a:lnTo>
                  <a:lnTo>
                    <a:pt x="62026" y="230098"/>
                  </a:lnTo>
                  <a:lnTo>
                    <a:pt x="62598" y="227139"/>
                  </a:lnTo>
                  <a:lnTo>
                    <a:pt x="62750" y="225653"/>
                  </a:lnTo>
                  <a:lnTo>
                    <a:pt x="62750" y="222529"/>
                  </a:lnTo>
                  <a:lnTo>
                    <a:pt x="62598" y="221005"/>
                  </a:lnTo>
                  <a:lnTo>
                    <a:pt x="62026" y="218071"/>
                  </a:lnTo>
                  <a:lnTo>
                    <a:pt x="61633" y="216712"/>
                  </a:lnTo>
                  <a:lnTo>
                    <a:pt x="61163" y="215417"/>
                  </a:lnTo>
                  <a:lnTo>
                    <a:pt x="90385" y="215417"/>
                  </a:lnTo>
                  <a:lnTo>
                    <a:pt x="90385" y="210553"/>
                  </a:lnTo>
                  <a:lnTo>
                    <a:pt x="58597" y="210553"/>
                  </a:lnTo>
                  <a:lnTo>
                    <a:pt x="56235" y="207086"/>
                  </a:lnTo>
                  <a:lnTo>
                    <a:pt x="56057" y="206933"/>
                  </a:lnTo>
                  <a:lnTo>
                    <a:pt x="56057" y="218719"/>
                  </a:lnTo>
                  <a:lnTo>
                    <a:pt x="56057" y="229514"/>
                  </a:lnTo>
                  <a:lnTo>
                    <a:pt x="54267" y="234149"/>
                  </a:lnTo>
                  <a:lnTo>
                    <a:pt x="47091" y="241655"/>
                  </a:lnTo>
                  <a:lnTo>
                    <a:pt x="41668" y="243547"/>
                  </a:lnTo>
                  <a:lnTo>
                    <a:pt x="27355" y="243547"/>
                  </a:lnTo>
                  <a:lnTo>
                    <a:pt x="21971" y="241655"/>
                  </a:lnTo>
                  <a:lnTo>
                    <a:pt x="18338" y="237896"/>
                  </a:lnTo>
                  <a:lnTo>
                    <a:pt x="14681" y="234149"/>
                  </a:lnTo>
                  <a:lnTo>
                    <a:pt x="12839" y="229514"/>
                  </a:lnTo>
                  <a:lnTo>
                    <a:pt x="12839" y="218719"/>
                  </a:lnTo>
                  <a:lnTo>
                    <a:pt x="14681" y="214160"/>
                  </a:lnTo>
                  <a:lnTo>
                    <a:pt x="21971" y="206616"/>
                  </a:lnTo>
                  <a:lnTo>
                    <a:pt x="27355" y="204736"/>
                  </a:lnTo>
                  <a:lnTo>
                    <a:pt x="41668" y="204736"/>
                  </a:lnTo>
                  <a:lnTo>
                    <a:pt x="47091" y="206616"/>
                  </a:lnTo>
                  <a:lnTo>
                    <a:pt x="50673" y="210362"/>
                  </a:lnTo>
                  <a:lnTo>
                    <a:pt x="54267" y="214160"/>
                  </a:lnTo>
                  <a:lnTo>
                    <a:pt x="56057" y="218719"/>
                  </a:lnTo>
                  <a:lnTo>
                    <a:pt x="56057" y="206933"/>
                  </a:lnTo>
                  <a:lnTo>
                    <a:pt x="53555" y="204736"/>
                  </a:lnTo>
                  <a:lnTo>
                    <a:pt x="53022" y="204279"/>
                  </a:lnTo>
                  <a:lnTo>
                    <a:pt x="48856" y="202209"/>
                  </a:lnTo>
                  <a:lnTo>
                    <a:pt x="44678" y="200050"/>
                  </a:lnTo>
                  <a:lnTo>
                    <a:pt x="39878" y="199009"/>
                  </a:lnTo>
                  <a:lnTo>
                    <a:pt x="26035" y="199009"/>
                  </a:lnTo>
                  <a:lnTo>
                    <a:pt x="19253" y="201434"/>
                  </a:lnTo>
                  <a:lnTo>
                    <a:pt x="14020" y="206260"/>
                  </a:lnTo>
                  <a:lnTo>
                    <a:pt x="8813" y="211150"/>
                  </a:lnTo>
                  <a:lnTo>
                    <a:pt x="6184" y="217119"/>
                  </a:lnTo>
                  <a:lnTo>
                    <a:pt x="6184" y="231178"/>
                  </a:lnTo>
                  <a:lnTo>
                    <a:pt x="8813" y="237070"/>
                  </a:lnTo>
                  <a:lnTo>
                    <a:pt x="19253" y="246595"/>
                  </a:lnTo>
                  <a:lnTo>
                    <a:pt x="26035" y="249008"/>
                  </a:lnTo>
                  <a:lnTo>
                    <a:pt x="39878" y="249008"/>
                  </a:lnTo>
                  <a:lnTo>
                    <a:pt x="58508" y="237705"/>
                  </a:lnTo>
                  <a:lnTo>
                    <a:pt x="90385" y="237705"/>
                  </a:lnTo>
                  <a:lnTo>
                    <a:pt x="90385" y="257124"/>
                  </a:lnTo>
                  <a:lnTo>
                    <a:pt x="96456" y="257124"/>
                  </a:lnTo>
                  <a:lnTo>
                    <a:pt x="96456" y="237705"/>
                  </a:lnTo>
                  <a:lnTo>
                    <a:pt x="96456" y="232892"/>
                  </a:lnTo>
                  <a:lnTo>
                    <a:pt x="96456" y="215417"/>
                  </a:lnTo>
                  <a:lnTo>
                    <a:pt x="96456" y="210553"/>
                  </a:lnTo>
                  <a:lnTo>
                    <a:pt x="96456" y="195249"/>
                  </a:lnTo>
                  <a:close/>
                </a:path>
                <a:path w="967739" h="447040">
                  <a:moveTo>
                    <a:pt x="96850" y="264414"/>
                  </a:moveTo>
                  <a:lnTo>
                    <a:pt x="90766" y="264414"/>
                  </a:lnTo>
                  <a:lnTo>
                    <a:pt x="90766" y="269278"/>
                  </a:lnTo>
                  <a:lnTo>
                    <a:pt x="90766" y="295960"/>
                  </a:lnTo>
                  <a:lnTo>
                    <a:pt x="29730" y="295960"/>
                  </a:lnTo>
                  <a:lnTo>
                    <a:pt x="29730" y="269278"/>
                  </a:lnTo>
                  <a:lnTo>
                    <a:pt x="90766" y="269278"/>
                  </a:lnTo>
                  <a:lnTo>
                    <a:pt x="90766" y="264414"/>
                  </a:lnTo>
                  <a:lnTo>
                    <a:pt x="23660" y="264414"/>
                  </a:lnTo>
                  <a:lnTo>
                    <a:pt x="23660" y="300824"/>
                  </a:lnTo>
                  <a:lnTo>
                    <a:pt x="96850" y="300824"/>
                  </a:lnTo>
                  <a:lnTo>
                    <a:pt x="96850" y="295960"/>
                  </a:lnTo>
                  <a:lnTo>
                    <a:pt x="96850" y="269278"/>
                  </a:lnTo>
                  <a:lnTo>
                    <a:pt x="96850" y="264414"/>
                  </a:lnTo>
                  <a:close/>
                </a:path>
                <a:path w="967739" h="447040">
                  <a:moveTo>
                    <a:pt x="100723" y="339242"/>
                  </a:moveTo>
                  <a:lnTo>
                    <a:pt x="94640" y="339242"/>
                  </a:lnTo>
                  <a:lnTo>
                    <a:pt x="94640" y="383679"/>
                  </a:lnTo>
                  <a:lnTo>
                    <a:pt x="78867" y="383679"/>
                  </a:lnTo>
                  <a:lnTo>
                    <a:pt x="78867" y="341680"/>
                  </a:lnTo>
                  <a:lnTo>
                    <a:pt x="72821" y="341680"/>
                  </a:lnTo>
                  <a:lnTo>
                    <a:pt x="72821" y="441185"/>
                  </a:lnTo>
                  <a:lnTo>
                    <a:pt x="78867" y="441185"/>
                  </a:lnTo>
                  <a:lnTo>
                    <a:pt x="78867" y="388988"/>
                  </a:lnTo>
                  <a:lnTo>
                    <a:pt x="94640" y="388988"/>
                  </a:lnTo>
                  <a:lnTo>
                    <a:pt x="94640" y="446024"/>
                  </a:lnTo>
                  <a:lnTo>
                    <a:pt x="100723" y="446024"/>
                  </a:lnTo>
                  <a:lnTo>
                    <a:pt x="100723" y="388988"/>
                  </a:lnTo>
                  <a:lnTo>
                    <a:pt x="100723" y="383679"/>
                  </a:lnTo>
                  <a:lnTo>
                    <a:pt x="100723" y="339242"/>
                  </a:lnTo>
                  <a:close/>
                </a:path>
                <a:path w="967739" h="447040">
                  <a:moveTo>
                    <a:pt x="106781" y="63157"/>
                  </a:moveTo>
                  <a:lnTo>
                    <a:pt x="56438" y="63157"/>
                  </a:lnTo>
                  <a:lnTo>
                    <a:pt x="56438" y="45821"/>
                  </a:lnTo>
                  <a:lnTo>
                    <a:pt x="91592" y="45821"/>
                  </a:lnTo>
                  <a:lnTo>
                    <a:pt x="91592" y="40957"/>
                  </a:lnTo>
                  <a:lnTo>
                    <a:pt x="91592" y="22161"/>
                  </a:lnTo>
                  <a:lnTo>
                    <a:pt x="91592" y="17297"/>
                  </a:lnTo>
                  <a:lnTo>
                    <a:pt x="91592" y="3327"/>
                  </a:lnTo>
                  <a:lnTo>
                    <a:pt x="85547" y="3327"/>
                  </a:lnTo>
                  <a:lnTo>
                    <a:pt x="85547" y="17297"/>
                  </a:lnTo>
                  <a:lnTo>
                    <a:pt x="85547" y="22161"/>
                  </a:lnTo>
                  <a:lnTo>
                    <a:pt x="85547" y="40957"/>
                  </a:lnTo>
                  <a:lnTo>
                    <a:pt x="21247" y="40957"/>
                  </a:lnTo>
                  <a:lnTo>
                    <a:pt x="21247" y="22161"/>
                  </a:lnTo>
                  <a:lnTo>
                    <a:pt x="85547" y="22161"/>
                  </a:lnTo>
                  <a:lnTo>
                    <a:pt x="85547" y="17297"/>
                  </a:lnTo>
                  <a:lnTo>
                    <a:pt x="21234" y="17297"/>
                  </a:lnTo>
                  <a:lnTo>
                    <a:pt x="21234" y="3327"/>
                  </a:lnTo>
                  <a:lnTo>
                    <a:pt x="15189" y="3327"/>
                  </a:lnTo>
                  <a:lnTo>
                    <a:pt x="15189" y="45821"/>
                  </a:lnTo>
                  <a:lnTo>
                    <a:pt x="50368" y="45821"/>
                  </a:lnTo>
                  <a:lnTo>
                    <a:pt x="50368" y="63157"/>
                  </a:lnTo>
                  <a:lnTo>
                    <a:pt x="0" y="63157"/>
                  </a:lnTo>
                  <a:lnTo>
                    <a:pt x="0" y="68072"/>
                  </a:lnTo>
                  <a:lnTo>
                    <a:pt x="106781" y="68072"/>
                  </a:lnTo>
                  <a:lnTo>
                    <a:pt x="106781" y="63157"/>
                  </a:lnTo>
                  <a:close/>
                </a:path>
                <a:path w="967739" h="447040">
                  <a:moveTo>
                    <a:pt x="203238" y="198310"/>
                  </a:moveTo>
                  <a:lnTo>
                    <a:pt x="197167" y="198310"/>
                  </a:lnTo>
                  <a:lnTo>
                    <a:pt x="197167" y="212242"/>
                  </a:lnTo>
                  <a:lnTo>
                    <a:pt x="197167" y="217119"/>
                  </a:lnTo>
                  <a:lnTo>
                    <a:pt x="197167" y="236728"/>
                  </a:lnTo>
                  <a:lnTo>
                    <a:pt x="132867" y="236728"/>
                  </a:lnTo>
                  <a:lnTo>
                    <a:pt x="132867" y="217119"/>
                  </a:lnTo>
                  <a:lnTo>
                    <a:pt x="197167" y="217119"/>
                  </a:lnTo>
                  <a:lnTo>
                    <a:pt x="197167" y="212242"/>
                  </a:lnTo>
                  <a:lnTo>
                    <a:pt x="132867" y="212242"/>
                  </a:lnTo>
                  <a:lnTo>
                    <a:pt x="132867" y="198310"/>
                  </a:lnTo>
                  <a:lnTo>
                    <a:pt x="126796" y="198310"/>
                  </a:lnTo>
                  <a:lnTo>
                    <a:pt x="126796" y="241592"/>
                  </a:lnTo>
                  <a:lnTo>
                    <a:pt x="203238" y="241592"/>
                  </a:lnTo>
                  <a:lnTo>
                    <a:pt x="203238" y="236728"/>
                  </a:lnTo>
                  <a:lnTo>
                    <a:pt x="203238" y="217119"/>
                  </a:lnTo>
                  <a:lnTo>
                    <a:pt x="203238" y="212242"/>
                  </a:lnTo>
                  <a:lnTo>
                    <a:pt x="203238" y="198310"/>
                  </a:lnTo>
                  <a:close/>
                </a:path>
                <a:path w="967739" h="447040">
                  <a:moveTo>
                    <a:pt x="207124" y="294754"/>
                  </a:moveTo>
                  <a:lnTo>
                    <a:pt x="132867" y="294754"/>
                  </a:lnTo>
                  <a:lnTo>
                    <a:pt x="132867" y="271221"/>
                  </a:lnTo>
                  <a:lnTo>
                    <a:pt x="126796" y="271221"/>
                  </a:lnTo>
                  <a:lnTo>
                    <a:pt x="126796" y="299593"/>
                  </a:lnTo>
                  <a:lnTo>
                    <a:pt x="207124" y="299593"/>
                  </a:lnTo>
                  <a:lnTo>
                    <a:pt x="207124" y="294754"/>
                  </a:lnTo>
                  <a:close/>
                </a:path>
                <a:path w="967739" h="447040">
                  <a:moveTo>
                    <a:pt x="210883" y="441998"/>
                  </a:moveTo>
                  <a:lnTo>
                    <a:pt x="172923" y="422224"/>
                  </a:lnTo>
                  <a:lnTo>
                    <a:pt x="169646" y="417131"/>
                  </a:lnTo>
                  <a:lnTo>
                    <a:pt x="168541" y="415429"/>
                  </a:lnTo>
                  <a:lnTo>
                    <a:pt x="168541" y="405841"/>
                  </a:lnTo>
                  <a:lnTo>
                    <a:pt x="161239" y="405841"/>
                  </a:lnTo>
                  <a:lnTo>
                    <a:pt x="161239" y="415429"/>
                  </a:lnTo>
                  <a:lnTo>
                    <a:pt x="156933" y="422287"/>
                  </a:lnTo>
                  <a:lnTo>
                    <a:pt x="119519" y="441858"/>
                  </a:lnTo>
                  <a:lnTo>
                    <a:pt x="123672" y="446379"/>
                  </a:lnTo>
                  <a:lnTo>
                    <a:pt x="162648" y="423418"/>
                  </a:lnTo>
                  <a:lnTo>
                    <a:pt x="164909" y="417131"/>
                  </a:lnTo>
                  <a:lnTo>
                    <a:pt x="167665" y="423418"/>
                  </a:lnTo>
                  <a:lnTo>
                    <a:pt x="200012" y="444665"/>
                  </a:lnTo>
                  <a:lnTo>
                    <a:pt x="206413" y="446646"/>
                  </a:lnTo>
                  <a:lnTo>
                    <a:pt x="210883" y="441998"/>
                  </a:lnTo>
                  <a:close/>
                </a:path>
                <a:path w="967739" h="447040">
                  <a:moveTo>
                    <a:pt x="215760" y="80987"/>
                  </a:moveTo>
                  <a:lnTo>
                    <a:pt x="191528" y="49974"/>
                  </a:lnTo>
                  <a:lnTo>
                    <a:pt x="189280" y="32854"/>
                  </a:lnTo>
                  <a:lnTo>
                    <a:pt x="189280" y="19126"/>
                  </a:lnTo>
                  <a:lnTo>
                    <a:pt x="210896" y="19126"/>
                  </a:lnTo>
                  <a:lnTo>
                    <a:pt x="210896" y="14300"/>
                  </a:lnTo>
                  <a:lnTo>
                    <a:pt x="161417" y="14300"/>
                  </a:lnTo>
                  <a:lnTo>
                    <a:pt x="161417" y="19126"/>
                  </a:lnTo>
                  <a:lnTo>
                    <a:pt x="183248" y="19126"/>
                  </a:lnTo>
                  <a:lnTo>
                    <a:pt x="183248" y="32854"/>
                  </a:lnTo>
                  <a:lnTo>
                    <a:pt x="164426" y="76454"/>
                  </a:lnTo>
                  <a:lnTo>
                    <a:pt x="155460" y="84658"/>
                  </a:lnTo>
                  <a:lnTo>
                    <a:pt x="160401" y="88303"/>
                  </a:lnTo>
                  <a:lnTo>
                    <a:pt x="183857" y="57632"/>
                  </a:lnTo>
                  <a:lnTo>
                    <a:pt x="186372" y="49974"/>
                  </a:lnTo>
                  <a:lnTo>
                    <a:pt x="188518" y="56984"/>
                  </a:lnTo>
                  <a:lnTo>
                    <a:pt x="211734" y="85242"/>
                  </a:lnTo>
                  <a:lnTo>
                    <a:pt x="215760" y="80987"/>
                  </a:lnTo>
                  <a:close/>
                </a:path>
                <a:path w="967739" h="447040">
                  <a:moveTo>
                    <a:pt x="218414" y="390334"/>
                  </a:moveTo>
                  <a:lnTo>
                    <a:pt x="197662" y="390334"/>
                  </a:lnTo>
                  <a:lnTo>
                    <a:pt x="200583" y="372783"/>
                  </a:lnTo>
                  <a:lnTo>
                    <a:pt x="201688" y="365887"/>
                  </a:lnTo>
                  <a:lnTo>
                    <a:pt x="202692" y="358940"/>
                  </a:lnTo>
                  <a:lnTo>
                    <a:pt x="203619" y="351955"/>
                  </a:lnTo>
                  <a:lnTo>
                    <a:pt x="204470" y="344932"/>
                  </a:lnTo>
                  <a:lnTo>
                    <a:pt x="165011" y="344932"/>
                  </a:lnTo>
                  <a:lnTo>
                    <a:pt x="165011" y="349758"/>
                  </a:lnTo>
                  <a:lnTo>
                    <a:pt x="197434" y="349758"/>
                  </a:lnTo>
                  <a:lnTo>
                    <a:pt x="196850" y="356196"/>
                  </a:lnTo>
                  <a:lnTo>
                    <a:pt x="195846" y="363867"/>
                  </a:lnTo>
                  <a:lnTo>
                    <a:pt x="191592" y="390334"/>
                  </a:lnTo>
                  <a:lnTo>
                    <a:pt x="153365" y="390334"/>
                  </a:lnTo>
                  <a:lnTo>
                    <a:pt x="153847" y="387756"/>
                  </a:lnTo>
                  <a:lnTo>
                    <a:pt x="154736" y="381927"/>
                  </a:lnTo>
                  <a:lnTo>
                    <a:pt x="158102" y="358940"/>
                  </a:lnTo>
                  <a:lnTo>
                    <a:pt x="159080" y="351955"/>
                  </a:lnTo>
                  <a:lnTo>
                    <a:pt x="160032" y="344932"/>
                  </a:lnTo>
                  <a:lnTo>
                    <a:pt x="122555" y="344932"/>
                  </a:lnTo>
                  <a:lnTo>
                    <a:pt x="122555" y="349758"/>
                  </a:lnTo>
                  <a:lnTo>
                    <a:pt x="153250" y="349758"/>
                  </a:lnTo>
                  <a:lnTo>
                    <a:pt x="152692" y="356196"/>
                  </a:lnTo>
                  <a:lnTo>
                    <a:pt x="151663" y="363867"/>
                  </a:lnTo>
                  <a:lnTo>
                    <a:pt x="147637" y="388124"/>
                  </a:lnTo>
                  <a:lnTo>
                    <a:pt x="147294" y="390334"/>
                  </a:lnTo>
                  <a:lnTo>
                    <a:pt x="111645" y="390334"/>
                  </a:lnTo>
                  <a:lnTo>
                    <a:pt x="111645" y="395147"/>
                  </a:lnTo>
                  <a:lnTo>
                    <a:pt x="218414" y="395147"/>
                  </a:lnTo>
                  <a:lnTo>
                    <a:pt x="218414" y="390334"/>
                  </a:lnTo>
                  <a:close/>
                </a:path>
                <a:path w="967739" h="447040">
                  <a:moveTo>
                    <a:pt x="218414" y="255193"/>
                  </a:moveTo>
                  <a:lnTo>
                    <a:pt x="111645" y="255193"/>
                  </a:lnTo>
                  <a:lnTo>
                    <a:pt x="111645" y="260032"/>
                  </a:lnTo>
                  <a:lnTo>
                    <a:pt x="163220" y="260032"/>
                  </a:lnTo>
                  <a:lnTo>
                    <a:pt x="163220" y="285153"/>
                  </a:lnTo>
                  <a:lnTo>
                    <a:pt x="169265" y="285153"/>
                  </a:lnTo>
                  <a:lnTo>
                    <a:pt x="169265" y="260032"/>
                  </a:lnTo>
                  <a:lnTo>
                    <a:pt x="218414" y="260032"/>
                  </a:lnTo>
                  <a:lnTo>
                    <a:pt x="218414" y="255193"/>
                  </a:lnTo>
                  <a:close/>
                </a:path>
                <a:path w="967739" h="447040">
                  <a:moveTo>
                    <a:pt x="232486" y="2743"/>
                  </a:moveTo>
                  <a:lnTo>
                    <a:pt x="226428" y="2743"/>
                  </a:lnTo>
                  <a:lnTo>
                    <a:pt x="226428" y="41452"/>
                  </a:lnTo>
                  <a:lnTo>
                    <a:pt x="205803" y="41452"/>
                  </a:lnTo>
                  <a:lnTo>
                    <a:pt x="205803" y="46291"/>
                  </a:lnTo>
                  <a:lnTo>
                    <a:pt x="226428" y="46291"/>
                  </a:lnTo>
                  <a:lnTo>
                    <a:pt x="226428" y="102260"/>
                  </a:lnTo>
                  <a:lnTo>
                    <a:pt x="232486" y="102260"/>
                  </a:lnTo>
                  <a:lnTo>
                    <a:pt x="232486" y="2743"/>
                  </a:lnTo>
                  <a:close/>
                </a:path>
                <a:path w="967739" h="447040">
                  <a:moveTo>
                    <a:pt x="254215" y="330"/>
                  </a:moveTo>
                  <a:lnTo>
                    <a:pt x="248158" y="330"/>
                  </a:lnTo>
                  <a:lnTo>
                    <a:pt x="248158" y="107111"/>
                  </a:lnTo>
                  <a:lnTo>
                    <a:pt x="254215" y="107111"/>
                  </a:lnTo>
                  <a:lnTo>
                    <a:pt x="254215" y="330"/>
                  </a:lnTo>
                  <a:close/>
                </a:path>
                <a:path w="967739" h="447040">
                  <a:moveTo>
                    <a:pt x="279450" y="340880"/>
                  </a:moveTo>
                  <a:lnTo>
                    <a:pt x="244271" y="340880"/>
                  </a:lnTo>
                  <a:lnTo>
                    <a:pt x="244271" y="345795"/>
                  </a:lnTo>
                  <a:lnTo>
                    <a:pt x="279450" y="345795"/>
                  </a:lnTo>
                  <a:lnTo>
                    <a:pt x="279450" y="340880"/>
                  </a:lnTo>
                  <a:close/>
                </a:path>
                <a:path w="967739" h="447040">
                  <a:moveTo>
                    <a:pt x="289991" y="382689"/>
                  </a:moveTo>
                  <a:lnTo>
                    <a:pt x="287591" y="378371"/>
                  </a:lnTo>
                  <a:lnTo>
                    <a:pt x="283552" y="375234"/>
                  </a:lnTo>
                  <a:lnTo>
                    <a:pt x="283552" y="383933"/>
                  </a:lnTo>
                  <a:lnTo>
                    <a:pt x="283552" y="390893"/>
                  </a:lnTo>
                  <a:lnTo>
                    <a:pt x="281774" y="393979"/>
                  </a:lnTo>
                  <a:lnTo>
                    <a:pt x="274574" y="399503"/>
                  </a:lnTo>
                  <a:lnTo>
                    <a:pt x="269316" y="400888"/>
                  </a:lnTo>
                  <a:lnTo>
                    <a:pt x="255689" y="400888"/>
                  </a:lnTo>
                  <a:lnTo>
                    <a:pt x="250444" y="399503"/>
                  </a:lnTo>
                  <a:lnTo>
                    <a:pt x="243154" y="393979"/>
                  </a:lnTo>
                  <a:lnTo>
                    <a:pt x="241350" y="390893"/>
                  </a:lnTo>
                  <a:lnTo>
                    <a:pt x="241350" y="383933"/>
                  </a:lnTo>
                  <a:lnTo>
                    <a:pt x="243154" y="380746"/>
                  </a:lnTo>
                  <a:lnTo>
                    <a:pt x="250444" y="374992"/>
                  </a:lnTo>
                  <a:lnTo>
                    <a:pt x="255689" y="373595"/>
                  </a:lnTo>
                  <a:lnTo>
                    <a:pt x="269316" y="373595"/>
                  </a:lnTo>
                  <a:lnTo>
                    <a:pt x="274574" y="374992"/>
                  </a:lnTo>
                  <a:lnTo>
                    <a:pt x="281774" y="380746"/>
                  </a:lnTo>
                  <a:lnTo>
                    <a:pt x="283552" y="383933"/>
                  </a:lnTo>
                  <a:lnTo>
                    <a:pt x="283552" y="375234"/>
                  </a:lnTo>
                  <a:lnTo>
                    <a:pt x="281444" y="373595"/>
                  </a:lnTo>
                  <a:lnTo>
                    <a:pt x="277876" y="370801"/>
                  </a:lnTo>
                  <a:lnTo>
                    <a:pt x="271132" y="368973"/>
                  </a:lnTo>
                  <a:lnTo>
                    <a:pt x="253898" y="368973"/>
                  </a:lnTo>
                  <a:lnTo>
                    <a:pt x="247142" y="370801"/>
                  </a:lnTo>
                  <a:lnTo>
                    <a:pt x="237363" y="378371"/>
                  </a:lnTo>
                  <a:lnTo>
                    <a:pt x="234899" y="382689"/>
                  </a:lnTo>
                  <a:lnTo>
                    <a:pt x="234899" y="392430"/>
                  </a:lnTo>
                  <a:lnTo>
                    <a:pt x="237337" y="396659"/>
                  </a:lnTo>
                  <a:lnTo>
                    <a:pt x="247040" y="404012"/>
                  </a:lnTo>
                  <a:lnTo>
                    <a:pt x="253784" y="405841"/>
                  </a:lnTo>
                  <a:lnTo>
                    <a:pt x="270992" y="405841"/>
                  </a:lnTo>
                  <a:lnTo>
                    <a:pt x="277774" y="404012"/>
                  </a:lnTo>
                  <a:lnTo>
                    <a:pt x="281927" y="400888"/>
                  </a:lnTo>
                  <a:lnTo>
                    <a:pt x="287553" y="396659"/>
                  </a:lnTo>
                  <a:lnTo>
                    <a:pt x="289991" y="392430"/>
                  </a:lnTo>
                  <a:lnTo>
                    <a:pt x="289991" y="382689"/>
                  </a:lnTo>
                  <a:close/>
                </a:path>
                <a:path w="967739" h="447040">
                  <a:moveTo>
                    <a:pt x="295719" y="357047"/>
                  </a:moveTo>
                  <a:lnTo>
                    <a:pt x="229196" y="357047"/>
                  </a:lnTo>
                  <a:lnTo>
                    <a:pt x="229196" y="361950"/>
                  </a:lnTo>
                  <a:lnTo>
                    <a:pt x="295719" y="361950"/>
                  </a:lnTo>
                  <a:lnTo>
                    <a:pt x="295719" y="357047"/>
                  </a:lnTo>
                  <a:close/>
                </a:path>
                <a:path w="967739" h="447040">
                  <a:moveTo>
                    <a:pt x="319735" y="438734"/>
                  </a:moveTo>
                  <a:lnTo>
                    <a:pt x="251790" y="438734"/>
                  </a:lnTo>
                  <a:lnTo>
                    <a:pt x="251790" y="413232"/>
                  </a:lnTo>
                  <a:lnTo>
                    <a:pt x="245719" y="413232"/>
                  </a:lnTo>
                  <a:lnTo>
                    <a:pt x="245719" y="443585"/>
                  </a:lnTo>
                  <a:lnTo>
                    <a:pt x="319735" y="443585"/>
                  </a:lnTo>
                  <a:lnTo>
                    <a:pt x="319735" y="438734"/>
                  </a:lnTo>
                  <a:close/>
                </a:path>
                <a:path w="967739" h="447040">
                  <a:moveTo>
                    <a:pt x="332943" y="373214"/>
                  </a:moveTo>
                  <a:lnTo>
                    <a:pt x="316115" y="373214"/>
                  </a:lnTo>
                  <a:lnTo>
                    <a:pt x="316115" y="339242"/>
                  </a:lnTo>
                  <a:lnTo>
                    <a:pt x="310019" y="339242"/>
                  </a:lnTo>
                  <a:lnTo>
                    <a:pt x="310019" y="419366"/>
                  </a:lnTo>
                  <a:lnTo>
                    <a:pt x="316115" y="419366"/>
                  </a:lnTo>
                  <a:lnTo>
                    <a:pt x="316115" y="378079"/>
                  </a:lnTo>
                  <a:lnTo>
                    <a:pt x="332943" y="378079"/>
                  </a:lnTo>
                  <a:lnTo>
                    <a:pt x="332943" y="373214"/>
                  </a:lnTo>
                  <a:close/>
                </a:path>
                <a:path w="967739" h="447040">
                  <a:moveTo>
                    <a:pt x="357365" y="199517"/>
                  </a:moveTo>
                  <a:lnTo>
                    <a:pt x="351269" y="199517"/>
                  </a:lnTo>
                  <a:lnTo>
                    <a:pt x="351269" y="214998"/>
                  </a:lnTo>
                  <a:lnTo>
                    <a:pt x="351269" y="219862"/>
                  </a:lnTo>
                  <a:lnTo>
                    <a:pt x="351269" y="240779"/>
                  </a:lnTo>
                  <a:lnTo>
                    <a:pt x="286981" y="240779"/>
                  </a:lnTo>
                  <a:lnTo>
                    <a:pt x="286981" y="219862"/>
                  </a:lnTo>
                  <a:lnTo>
                    <a:pt x="351269" y="219862"/>
                  </a:lnTo>
                  <a:lnTo>
                    <a:pt x="351269" y="214998"/>
                  </a:lnTo>
                  <a:lnTo>
                    <a:pt x="286981" y="214998"/>
                  </a:lnTo>
                  <a:lnTo>
                    <a:pt x="286981" y="199517"/>
                  </a:lnTo>
                  <a:lnTo>
                    <a:pt x="280898" y="199517"/>
                  </a:lnTo>
                  <a:lnTo>
                    <a:pt x="280898" y="245579"/>
                  </a:lnTo>
                  <a:lnTo>
                    <a:pt x="357365" y="245579"/>
                  </a:lnTo>
                  <a:lnTo>
                    <a:pt x="357365" y="240779"/>
                  </a:lnTo>
                  <a:lnTo>
                    <a:pt x="357365" y="219862"/>
                  </a:lnTo>
                  <a:lnTo>
                    <a:pt x="357365" y="214998"/>
                  </a:lnTo>
                  <a:lnTo>
                    <a:pt x="357365" y="199517"/>
                  </a:lnTo>
                  <a:close/>
                </a:path>
                <a:path w="967739" h="447040">
                  <a:moveTo>
                    <a:pt x="361480" y="34429"/>
                  </a:moveTo>
                  <a:lnTo>
                    <a:pt x="344627" y="34429"/>
                  </a:lnTo>
                  <a:lnTo>
                    <a:pt x="346214" y="10071"/>
                  </a:lnTo>
                  <a:lnTo>
                    <a:pt x="359041" y="10071"/>
                  </a:lnTo>
                  <a:lnTo>
                    <a:pt x="359041" y="5156"/>
                  </a:lnTo>
                  <a:lnTo>
                    <a:pt x="340106" y="5156"/>
                  </a:lnTo>
                  <a:lnTo>
                    <a:pt x="340106" y="10071"/>
                  </a:lnTo>
                  <a:lnTo>
                    <a:pt x="338556" y="34429"/>
                  </a:lnTo>
                  <a:lnTo>
                    <a:pt x="299834" y="34429"/>
                  </a:lnTo>
                  <a:lnTo>
                    <a:pt x="298234" y="10071"/>
                  </a:lnTo>
                  <a:lnTo>
                    <a:pt x="340106" y="10071"/>
                  </a:lnTo>
                  <a:lnTo>
                    <a:pt x="340106" y="5156"/>
                  </a:lnTo>
                  <a:lnTo>
                    <a:pt x="279209" y="5156"/>
                  </a:lnTo>
                  <a:lnTo>
                    <a:pt x="279209" y="10071"/>
                  </a:lnTo>
                  <a:lnTo>
                    <a:pt x="292188" y="10071"/>
                  </a:lnTo>
                  <a:lnTo>
                    <a:pt x="293763" y="34429"/>
                  </a:lnTo>
                  <a:lnTo>
                    <a:pt x="276796" y="34429"/>
                  </a:lnTo>
                  <a:lnTo>
                    <a:pt x="276796" y="39319"/>
                  </a:lnTo>
                  <a:lnTo>
                    <a:pt x="361480" y="39319"/>
                  </a:lnTo>
                  <a:lnTo>
                    <a:pt x="361480" y="34429"/>
                  </a:lnTo>
                  <a:close/>
                </a:path>
                <a:path w="967739" h="447040">
                  <a:moveTo>
                    <a:pt x="372516" y="261645"/>
                  </a:moveTo>
                  <a:lnTo>
                    <a:pt x="265734" y="261645"/>
                  </a:lnTo>
                  <a:lnTo>
                    <a:pt x="265734" y="266509"/>
                  </a:lnTo>
                  <a:lnTo>
                    <a:pt x="316077" y="266509"/>
                  </a:lnTo>
                  <a:lnTo>
                    <a:pt x="316077" y="302006"/>
                  </a:lnTo>
                  <a:lnTo>
                    <a:pt x="322148" y="302006"/>
                  </a:lnTo>
                  <a:lnTo>
                    <a:pt x="322148" y="266509"/>
                  </a:lnTo>
                  <a:lnTo>
                    <a:pt x="372516" y="266509"/>
                  </a:lnTo>
                  <a:lnTo>
                    <a:pt x="372516" y="261645"/>
                  </a:lnTo>
                  <a:close/>
                </a:path>
                <a:path w="967739" h="447040">
                  <a:moveTo>
                    <a:pt x="372529" y="51904"/>
                  </a:moveTo>
                  <a:lnTo>
                    <a:pt x="265747" y="51904"/>
                  </a:lnTo>
                  <a:lnTo>
                    <a:pt x="265747" y="56756"/>
                  </a:lnTo>
                  <a:lnTo>
                    <a:pt x="316090" y="56756"/>
                  </a:lnTo>
                  <a:lnTo>
                    <a:pt x="316090" y="72529"/>
                  </a:lnTo>
                  <a:lnTo>
                    <a:pt x="280911" y="72529"/>
                  </a:lnTo>
                  <a:lnTo>
                    <a:pt x="280911" y="105892"/>
                  </a:lnTo>
                  <a:lnTo>
                    <a:pt x="357378" y="105892"/>
                  </a:lnTo>
                  <a:lnTo>
                    <a:pt x="357378" y="101053"/>
                  </a:lnTo>
                  <a:lnTo>
                    <a:pt x="357378" y="77368"/>
                  </a:lnTo>
                  <a:lnTo>
                    <a:pt x="357378" y="72529"/>
                  </a:lnTo>
                  <a:lnTo>
                    <a:pt x="351282" y="72529"/>
                  </a:lnTo>
                  <a:lnTo>
                    <a:pt x="351282" y="77368"/>
                  </a:lnTo>
                  <a:lnTo>
                    <a:pt x="351282" y="101053"/>
                  </a:lnTo>
                  <a:lnTo>
                    <a:pt x="286994" y="101053"/>
                  </a:lnTo>
                  <a:lnTo>
                    <a:pt x="286994" y="77368"/>
                  </a:lnTo>
                  <a:lnTo>
                    <a:pt x="351282" y="77368"/>
                  </a:lnTo>
                  <a:lnTo>
                    <a:pt x="351282" y="72529"/>
                  </a:lnTo>
                  <a:lnTo>
                    <a:pt x="322160" y="72529"/>
                  </a:lnTo>
                  <a:lnTo>
                    <a:pt x="322160" y="56756"/>
                  </a:lnTo>
                  <a:lnTo>
                    <a:pt x="372529" y="56756"/>
                  </a:lnTo>
                  <a:lnTo>
                    <a:pt x="372529" y="51904"/>
                  </a:lnTo>
                  <a:close/>
                </a:path>
                <a:path w="967739" h="447040">
                  <a:moveTo>
                    <a:pt x="451637" y="248513"/>
                  </a:moveTo>
                  <a:lnTo>
                    <a:pt x="421957" y="222681"/>
                  </a:lnTo>
                  <a:lnTo>
                    <a:pt x="419239" y="209181"/>
                  </a:lnTo>
                  <a:lnTo>
                    <a:pt x="419239" y="198920"/>
                  </a:lnTo>
                  <a:lnTo>
                    <a:pt x="413194" y="198920"/>
                  </a:lnTo>
                  <a:lnTo>
                    <a:pt x="413194" y="209181"/>
                  </a:lnTo>
                  <a:lnTo>
                    <a:pt x="412356" y="217500"/>
                  </a:lnTo>
                  <a:lnTo>
                    <a:pt x="384251" y="249961"/>
                  </a:lnTo>
                  <a:lnTo>
                    <a:pt x="380060" y="251637"/>
                  </a:lnTo>
                  <a:lnTo>
                    <a:pt x="384784" y="255562"/>
                  </a:lnTo>
                  <a:lnTo>
                    <a:pt x="416217" y="222681"/>
                  </a:lnTo>
                  <a:lnTo>
                    <a:pt x="419608" y="229336"/>
                  </a:lnTo>
                  <a:lnTo>
                    <a:pt x="447763" y="252996"/>
                  </a:lnTo>
                  <a:lnTo>
                    <a:pt x="451637" y="248513"/>
                  </a:lnTo>
                  <a:close/>
                </a:path>
                <a:path w="967739" h="447040">
                  <a:moveTo>
                    <a:pt x="470077" y="350735"/>
                  </a:moveTo>
                  <a:lnTo>
                    <a:pt x="391109" y="350735"/>
                  </a:lnTo>
                  <a:lnTo>
                    <a:pt x="391109" y="355625"/>
                  </a:lnTo>
                  <a:lnTo>
                    <a:pt x="470077" y="355625"/>
                  </a:lnTo>
                  <a:lnTo>
                    <a:pt x="470077" y="350735"/>
                  </a:lnTo>
                  <a:close/>
                </a:path>
                <a:path w="967739" h="447040">
                  <a:moveTo>
                    <a:pt x="475284" y="266839"/>
                  </a:moveTo>
                  <a:lnTo>
                    <a:pt x="400418" y="266839"/>
                  </a:lnTo>
                  <a:lnTo>
                    <a:pt x="400418" y="271691"/>
                  </a:lnTo>
                  <a:lnTo>
                    <a:pt x="469226" y="271691"/>
                  </a:lnTo>
                  <a:lnTo>
                    <a:pt x="469226" y="302006"/>
                  </a:lnTo>
                  <a:lnTo>
                    <a:pt x="475284" y="302006"/>
                  </a:lnTo>
                  <a:lnTo>
                    <a:pt x="475284" y="266839"/>
                  </a:lnTo>
                  <a:close/>
                </a:path>
                <a:path w="967739" h="447040">
                  <a:moveTo>
                    <a:pt x="475653" y="195249"/>
                  </a:moveTo>
                  <a:lnTo>
                    <a:pt x="469569" y="195249"/>
                  </a:lnTo>
                  <a:lnTo>
                    <a:pt x="469569" y="260159"/>
                  </a:lnTo>
                  <a:lnTo>
                    <a:pt x="475653" y="260159"/>
                  </a:lnTo>
                  <a:lnTo>
                    <a:pt x="475653" y="195249"/>
                  </a:lnTo>
                  <a:close/>
                </a:path>
                <a:path w="967739" h="447040">
                  <a:moveTo>
                    <a:pt x="484136" y="425513"/>
                  </a:moveTo>
                  <a:lnTo>
                    <a:pt x="451993" y="425513"/>
                  </a:lnTo>
                  <a:lnTo>
                    <a:pt x="451993" y="398094"/>
                  </a:lnTo>
                  <a:lnTo>
                    <a:pt x="472973" y="398094"/>
                  </a:lnTo>
                  <a:lnTo>
                    <a:pt x="472973" y="393217"/>
                  </a:lnTo>
                  <a:lnTo>
                    <a:pt x="454914" y="393217"/>
                  </a:lnTo>
                  <a:lnTo>
                    <a:pt x="457225" y="359257"/>
                  </a:lnTo>
                  <a:lnTo>
                    <a:pt x="451142" y="359257"/>
                  </a:lnTo>
                  <a:lnTo>
                    <a:pt x="448957" y="393217"/>
                  </a:lnTo>
                  <a:lnTo>
                    <a:pt x="445947" y="393217"/>
                  </a:lnTo>
                  <a:lnTo>
                    <a:pt x="445947" y="398094"/>
                  </a:lnTo>
                  <a:lnTo>
                    <a:pt x="445947" y="425513"/>
                  </a:lnTo>
                  <a:lnTo>
                    <a:pt x="416217" y="425513"/>
                  </a:lnTo>
                  <a:lnTo>
                    <a:pt x="416217" y="398094"/>
                  </a:lnTo>
                  <a:lnTo>
                    <a:pt x="445947" y="398094"/>
                  </a:lnTo>
                  <a:lnTo>
                    <a:pt x="445947" y="393217"/>
                  </a:lnTo>
                  <a:lnTo>
                    <a:pt x="412559" y="393217"/>
                  </a:lnTo>
                  <a:lnTo>
                    <a:pt x="410019" y="359257"/>
                  </a:lnTo>
                  <a:lnTo>
                    <a:pt x="403910" y="359257"/>
                  </a:lnTo>
                  <a:lnTo>
                    <a:pt x="406615" y="393217"/>
                  </a:lnTo>
                  <a:lnTo>
                    <a:pt x="388277" y="393217"/>
                  </a:lnTo>
                  <a:lnTo>
                    <a:pt x="388277" y="398094"/>
                  </a:lnTo>
                  <a:lnTo>
                    <a:pt x="410133" y="398094"/>
                  </a:lnTo>
                  <a:lnTo>
                    <a:pt x="410133" y="425513"/>
                  </a:lnTo>
                  <a:lnTo>
                    <a:pt x="377380" y="425513"/>
                  </a:lnTo>
                  <a:lnTo>
                    <a:pt x="377380" y="430390"/>
                  </a:lnTo>
                  <a:lnTo>
                    <a:pt x="484136" y="430390"/>
                  </a:lnTo>
                  <a:lnTo>
                    <a:pt x="484136" y="425513"/>
                  </a:lnTo>
                  <a:close/>
                </a:path>
                <a:path w="967739" h="447040">
                  <a:moveTo>
                    <a:pt x="494106" y="80048"/>
                  </a:moveTo>
                  <a:lnTo>
                    <a:pt x="464134" y="49149"/>
                  </a:lnTo>
                  <a:lnTo>
                    <a:pt x="462889" y="44361"/>
                  </a:lnTo>
                  <a:lnTo>
                    <a:pt x="461403" y="38696"/>
                  </a:lnTo>
                  <a:lnTo>
                    <a:pt x="460502" y="26530"/>
                  </a:lnTo>
                  <a:lnTo>
                    <a:pt x="460502" y="6959"/>
                  </a:lnTo>
                  <a:lnTo>
                    <a:pt x="454406" y="6959"/>
                  </a:lnTo>
                  <a:lnTo>
                    <a:pt x="454406" y="26530"/>
                  </a:lnTo>
                  <a:lnTo>
                    <a:pt x="453593" y="38557"/>
                  </a:lnTo>
                  <a:lnTo>
                    <a:pt x="429856" y="76060"/>
                  </a:lnTo>
                  <a:lnTo>
                    <a:pt x="420471" y="82588"/>
                  </a:lnTo>
                  <a:lnTo>
                    <a:pt x="425297" y="86728"/>
                  </a:lnTo>
                  <a:lnTo>
                    <a:pt x="455256" y="52654"/>
                  </a:lnTo>
                  <a:lnTo>
                    <a:pt x="457454" y="44361"/>
                  </a:lnTo>
                  <a:lnTo>
                    <a:pt x="460286" y="52717"/>
                  </a:lnTo>
                  <a:lnTo>
                    <a:pt x="487845" y="83185"/>
                  </a:lnTo>
                  <a:lnTo>
                    <a:pt x="489864" y="84442"/>
                  </a:lnTo>
                  <a:lnTo>
                    <a:pt x="494106" y="80048"/>
                  </a:lnTo>
                  <a:close/>
                </a:path>
                <a:path w="967739" h="447040">
                  <a:moveTo>
                    <a:pt x="529043" y="43980"/>
                  </a:moveTo>
                  <a:lnTo>
                    <a:pt x="512064" y="43980"/>
                  </a:lnTo>
                  <a:lnTo>
                    <a:pt x="512064" y="330"/>
                  </a:lnTo>
                  <a:lnTo>
                    <a:pt x="506006" y="330"/>
                  </a:lnTo>
                  <a:lnTo>
                    <a:pt x="506006" y="107111"/>
                  </a:lnTo>
                  <a:lnTo>
                    <a:pt x="512064" y="107111"/>
                  </a:lnTo>
                  <a:lnTo>
                    <a:pt x="512064" y="48844"/>
                  </a:lnTo>
                  <a:lnTo>
                    <a:pt x="529043" y="48844"/>
                  </a:lnTo>
                  <a:lnTo>
                    <a:pt x="529043" y="43980"/>
                  </a:lnTo>
                  <a:close/>
                </a:path>
                <a:path w="967739" h="447040">
                  <a:moveTo>
                    <a:pt x="550037" y="242925"/>
                  </a:moveTo>
                  <a:lnTo>
                    <a:pt x="549592" y="234530"/>
                  </a:lnTo>
                  <a:lnTo>
                    <a:pt x="548220" y="227012"/>
                  </a:lnTo>
                  <a:lnTo>
                    <a:pt x="545960" y="220370"/>
                  </a:lnTo>
                  <a:lnTo>
                    <a:pt x="543737" y="216319"/>
                  </a:lnTo>
                  <a:lnTo>
                    <a:pt x="543737" y="233680"/>
                  </a:lnTo>
                  <a:lnTo>
                    <a:pt x="543725" y="252145"/>
                  </a:lnTo>
                  <a:lnTo>
                    <a:pt x="542010" y="259918"/>
                  </a:lnTo>
                  <a:lnTo>
                    <a:pt x="538632" y="266534"/>
                  </a:lnTo>
                  <a:lnTo>
                    <a:pt x="535254" y="273062"/>
                  </a:lnTo>
                  <a:lnTo>
                    <a:pt x="530148" y="276288"/>
                  </a:lnTo>
                  <a:lnTo>
                    <a:pt x="516813" y="276288"/>
                  </a:lnTo>
                  <a:lnTo>
                    <a:pt x="511746" y="273062"/>
                  </a:lnTo>
                  <a:lnTo>
                    <a:pt x="508203" y="266509"/>
                  </a:lnTo>
                  <a:lnTo>
                    <a:pt x="504736" y="260019"/>
                  </a:lnTo>
                  <a:lnTo>
                    <a:pt x="502970" y="252145"/>
                  </a:lnTo>
                  <a:lnTo>
                    <a:pt x="502970" y="233680"/>
                  </a:lnTo>
                  <a:lnTo>
                    <a:pt x="504736" y="225856"/>
                  </a:lnTo>
                  <a:lnTo>
                    <a:pt x="511746" y="212826"/>
                  </a:lnTo>
                  <a:lnTo>
                    <a:pt x="516813" y="209550"/>
                  </a:lnTo>
                  <a:lnTo>
                    <a:pt x="530148" y="209550"/>
                  </a:lnTo>
                  <a:lnTo>
                    <a:pt x="535254" y="212826"/>
                  </a:lnTo>
                  <a:lnTo>
                    <a:pt x="542010" y="225856"/>
                  </a:lnTo>
                  <a:lnTo>
                    <a:pt x="543737" y="233680"/>
                  </a:lnTo>
                  <a:lnTo>
                    <a:pt x="543737" y="216319"/>
                  </a:lnTo>
                  <a:lnTo>
                    <a:pt x="542798" y="214591"/>
                  </a:lnTo>
                  <a:lnTo>
                    <a:pt x="539407" y="209550"/>
                  </a:lnTo>
                  <a:lnTo>
                    <a:pt x="538010" y="207479"/>
                  </a:lnTo>
                  <a:lnTo>
                    <a:pt x="531507" y="203987"/>
                  </a:lnTo>
                  <a:lnTo>
                    <a:pt x="515264" y="203987"/>
                  </a:lnTo>
                  <a:lnTo>
                    <a:pt x="496633" y="242925"/>
                  </a:lnTo>
                  <a:lnTo>
                    <a:pt x="497103" y="251307"/>
                  </a:lnTo>
                  <a:lnTo>
                    <a:pt x="515264" y="281889"/>
                  </a:lnTo>
                  <a:lnTo>
                    <a:pt x="531507" y="281889"/>
                  </a:lnTo>
                  <a:lnTo>
                    <a:pt x="549592" y="251307"/>
                  </a:lnTo>
                  <a:lnTo>
                    <a:pt x="550037" y="242925"/>
                  </a:lnTo>
                  <a:close/>
                </a:path>
                <a:path w="967739" h="447040">
                  <a:moveTo>
                    <a:pt x="584860" y="339242"/>
                  </a:moveTo>
                  <a:lnTo>
                    <a:pt x="578789" y="339242"/>
                  </a:lnTo>
                  <a:lnTo>
                    <a:pt x="578789" y="358419"/>
                  </a:lnTo>
                  <a:lnTo>
                    <a:pt x="578789" y="363270"/>
                  </a:lnTo>
                  <a:lnTo>
                    <a:pt x="578789" y="379133"/>
                  </a:lnTo>
                  <a:lnTo>
                    <a:pt x="548474" y="379133"/>
                  </a:lnTo>
                  <a:lnTo>
                    <a:pt x="548474" y="363270"/>
                  </a:lnTo>
                  <a:lnTo>
                    <a:pt x="578789" y="363270"/>
                  </a:lnTo>
                  <a:lnTo>
                    <a:pt x="578789" y="358419"/>
                  </a:lnTo>
                  <a:lnTo>
                    <a:pt x="548474" y="358419"/>
                  </a:lnTo>
                  <a:lnTo>
                    <a:pt x="548474" y="351980"/>
                  </a:lnTo>
                  <a:lnTo>
                    <a:pt x="548474" y="347116"/>
                  </a:lnTo>
                  <a:lnTo>
                    <a:pt x="542391" y="347116"/>
                  </a:lnTo>
                  <a:lnTo>
                    <a:pt x="542391" y="351980"/>
                  </a:lnTo>
                  <a:lnTo>
                    <a:pt x="542391" y="393217"/>
                  </a:lnTo>
                  <a:lnTo>
                    <a:pt x="504774" y="393217"/>
                  </a:lnTo>
                  <a:lnTo>
                    <a:pt x="504774" y="351980"/>
                  </a:lnTo>
                  <a:lnTo>
                    <a:pt x="542391" y="351980"/>
                  </a:lnTo>
                  <a:lnTo>
                    <a:pt x="542391" y="347116"/>
                  </a:lnTo>
                  <a:lnTo>
                    <a:pt x="498690" y="347116"/>
                  </a:lnTo>
                  <a:lnTo>
                    <a:pt x="498690" y="398094"/>
                  </a:lnTo>
                  <a:lnTo>
                    <a:pt x="548474" y="398094"/>
                  </a:lnTo>
                  <a:lnTo>
                    <a:pt x="548474" y="393217"/>
                  </a:lnTo>
                  <a:lnTo>
                    <a:pt x="548474" y="383984"/>
                  </a:lnTo>
                  <a:lnTo>
                    <a:pt x="578789" y="383984"/>
                  </a:lnTo>
                  <a:lnTo>
                    <a:pt x="578789" y="416877"/>
                  </a:lnTo>
                  <a:lnTo>
                    <a:pt x="584860" y="416877"/>
                  </a:lnTo>
                  <a:lnTo>
                    <a:pt x="584860" y="383984"/>
                  </a:lnTo>
                  <a:lnTo>
                    <a:pt x="584860" y="379133"/>
                  </a:lnTo>
                  <a:lnTo>
                    <a:pt x="584860" y="363270"/>
                  </a:lnTo>
                  <a:lnTo>
                    <a:pt x="584860" y="358419"/>
                  </a:lnTo>
                  <a:lnTo>
                    <a:pt x="584860" y="339242"/>
                  </a:lnTo>
                  <a:close/>
                </a:path>
                <a:path w="967739" h="447040">
                  <a:moveTo>
                    <a:pt x="584860" y="195249"/>
                  </a:moveTo>
                  <a:lnTo>
                    <a:pt x="578789" y="195249"/>
                  </a:lnTo>
                  <a:lnTo>
                    <a:pt x="578789" y="302006"/>
                  </a:lnTo>
                  <a:lnTo>
                    <a:pt x="584860" y="302006"/>
                  </a:lnTo>
                  <a:lnTo>
                    <a:pt x="584860" y="195249"/>
                  </a:lnTo>
                  <a:close/>
                </a:path>
                <a:path w="967739" h="447040">
                  <a:moveTo>
                    <a:pt x="587768" y="438734"/>
                  </a:moveTo>
                  <a:lnTo>
                    <a:pt x="518109" y="438734"/>
                  </a:lnTo>
                  <a:lnTo>
                    <a:pt x="518109" y="411924"/>
                  </a:lnTo>
                  <a:lnTo>
                    <a:pt x="512051" y="411924"/>
                  </a:lnTo>
                  <a:lnTo>
                    <a:pt x="512051" y="443585"/>
                  </a:lnTo>
                  <a:lnTo>
                    <a:pt x="587768" y="443585"/>
                  </a:lnTo>
                  <a:lnTo>
                    <a:pt x="587768" y="438734"/>
                  </a:lnTo>
                  <a:close/>
                </a:path>
                <a:path w="967739" h="447040">
                  <a:moveTo>
                    <a:pt x="626249" y="84239"/>
                  </a:moveTo>
                  <a:lnTo>
                    <a:pt x="622592" y="79527"/>
                  </a:lnTo>
                  <a:lnTo>
                    <a:pt x="619950" y="78168"/>
                  </a:lnTo>
                  <a:lnTo>
                    <a:pt x="619950" y="85331"/>
                  </a:lnTo>
                  <a:lnTo>
                    <a:pt x="619950" y="94373"/>
                  </a:lnTo>
                  <a:lnTo>
                    <a:pt x="616534" y="97929"/>
                  </a:lnTo>
                  <a:lnTo>
                    <a:pt x="603034" y="103301"/>
                  </a:lnTo>
                  <a:lnTo>
                    <a:pt x="594728" y="104673"/>
                  </a:lnTo>
                  <a:lnTo>
                    <a:pt x="574916" y="104673"/>
                  </a:lnTo>
                  <a:lnTo>
                    <a:pt x="566585" y="103301"/>
                  </a:lnTo>
                  <a:lnTo>
                    <a:pt x="553161" y="97929"/>
                  </a:lnTo>
                  <a:lnTo>
                    <a:pt x="549795" y="94373"/>
                  </a:lnTo>
                  <a:lnTo>
                    <a:pt x="549795" y="85331"/>
                  </a:lnTo>
                  <a:lnTo>
                    <a:pt x="553161" y="81762"/>
                  </a:lnTo>
                  <a:lnTo>
                    <a:pt x="566585" y="76377"/>
                  </a:lnTo>
                  <a:lnTo>
                    <a:pt x="574916" y="75069"/>
                  </a:lnTo>
                  <a:lnTo>
                    <a:pt x="594728" y="75069"/>
                  </a:lnTo>
                  <a:lnTo>
                    <a:pt x="603034" y="76377"/>
                  </a:lnTo>
                  <a:lnTo>
                    <a:pt x="616534" y="81762"/>
                  </a:lnTo>
                  <a:lnTo>
                    <a:pt x="619950" y="85331"/>
                  </a:lnTo>
                  <a:lnTo>
                    <a:pt x="619950" y="78168"/>
                  </a:lnTo>
                  <a:lnTo>
                    <a:pt x="615276" y="75755"/>
                  </a:lnTo>
                  <a:lnTo>
                    <a:pt x="613562" y="75069"/>
                  </a:lnTo>
                  <a:lnTo>
                    <a:pt x="609244" y="73342"/>
                  </a:lnTo>
                  <a:lnTo>
                    <a:pt x="602170" y="71602"/>
                  </a:lnTo>
                  <a:lnTo>
                    <a:pt x="594042" y="70573"/>
                  </a:lnTo>
                  <a:lnTo>
                    <a:pt x="584873" y="70218"/>
                  </a:lnTo>
                  <a:lnTo>
                    <a:pt x="575729" y="70573"/>
                  </a:lnTo>
                  <a:lnTo>
                    <a:pt x="543471" y="84239"/>
                  </a:lnTo>
                  <a:lnTo>
                    <a:pt x="543471" y="95516"/>
                  </a:lnTo>
                  <a:lnTo>
                    <a:pt x="584873" y="109537"/>
                  </a:lnTo>
                  <a:lnTo>
                    <a:pt x="594042" y="109194"/>
                  </a:lnTo>
                  <a:lnTo>
                    <a:pt x="602170" y="108153"/>
                  </a:lnTo>
                  <a:lnTo>
                    <a:pt x="609244" y="106413"/>
                  </a:lnTo>
                  <a:lnTo>
                    <a:pt x="613511" y="104673"/>
                  </a:lnTo>
                  <a:lnTo>
                    <a:pt x="615276" y="103962"/>
                  </a:lnTo>
                  <a:lnTo>
                    <a:pt x="622592" y="100203"/>
                  </a:lnTo>
                  <a:lnTo>
                    <a:pt x="626249" y="95516"/>
                  </a:lnTo>
                  <a:lnTo>
                    <a:pt x="626249" y="84239"/>
                  </a:lnTo>
                  <a:close/>
                </a:path>
                <a:path w="967739" h="447040">
                  <a:moveTo>
                    <a:pt x="638263" y="55549"/>
                  </a:moveTo>
                  <a:lnTo>
                    <a:pt x="607898" y="55549"/>
                  </a:lnTo>
                  <a:lnTo>
                    <a:pt x="607898" y="38950"/>
                  </a:lnTo>
                  <a:lnTo>
                    <a:pt x="607898" y="37350"/>
                  </a:lnTo>
                  <a:lnTo>
                    <a:pt x="613435" y="35534"/>
                  </a:lnTo>
                  <a:lnTo>
                    <a:pt x="617689" y="33197"/>
                  </a:lnTo>
                  <a:lnTo>
                    <a:pt x="620661" y="30276"/>
                  </a:lnTo>
                  <a:lnTo>
                    <a:pt x="623658" y="27368"/>
                  </a:lnTo>
                  <a:lnTo>
                    <a:pt x="625132" y="24130"/>
                  </a:lnTo>
                  <a:lnTo>
                    <a:pt x="625132" y="14833"/>
                  </a:lnTo>
                  <a:lnTo>
                    <a:pt x="621652" y="9969"/>
                  </a:lnTo>
                  <a:lnTo>
                    <a:pt x="618832" y="8356"/>
                  </a:lnTo>
                  <a:lnTo>
                    <a:pt x="618832" y="15913"/>
                  </a:lnTo>
                  <a:lnTo>
                    <a:pt x="618832" y="24815"/>
                  </a:lnTo>
                  <a:lnTo>
                    <a:pt x="615619" y="28448"/>
                  </a:lnTo>
                  <a:lnTo>
                    <a:pt x="602767" y="34074"/>
                  </a:lnTo>
                  <a:lnTo>
                    <a:pt x="601853" y="34239"/>
                  </a:lnTo>
                  <a:lnTo>
                    <a:pt x="601853" y="38950"/>
                  </a:lnTo>
                  <a:lnTo>
                    <a:pt x="601853" y="55549"/>
                  </a:lnTo>
                  <a:lnTo>
                    <a:pt x="568464" y="55549"/>
                  </a:lnTo>
                  <a:lnTo>
                    <a:pt x="568464" y="39027"/>
                  </a:lnTo>
                  <a:lnTo>
                    <a:pt x="570865" y="39509"/>
                  </a:lnTo>
                  <a:lnTo>
                    <a:pt x="573379" y="39852"/>
                  </a:lnTo>
                  <a:lnTo>
                    <a:pt x="576110" y="40119"/>
                  </a:lnTo>
                  <a:lnTo>
                    <a:pt x="578866" y="40347"/>
                  </a:lnTo>
                  <a:lnTo>
                    <a:pt x="581774" y="40449"/>
                  </a:lnTo>
                  <a:lnTo>
                    <a:pt x="587984" y="40449"/>
                  </a:lnTo>
                  <a:lnTo>
                    <a:pt x="601497" y="39027"/>
                  </a:lnTo>
                  <a:lnTo>
                    <a:pt x="601853" y="38950"/>
                  </a:lnTo>
                  <a:lnTo>
                    <a:pt x="601853" y="34239"/>
                  </a:lnTo>
                  <a:lnTo>
                    <a:pt x="594626" y="35496"/>
                  </a:lnTo>
                  <a:lnTo>
                    <a:pt x="574802" y="35496"/>
                  </a:lnTo>
                  <a:lnTo>
                    <a:pt x="566699" y="34061"/>
                  </a:lnTo>
                  <a:lnTo>
                    <a:pt x="554164" y="28244"/>
                  </a:lnTo>
                  <a:lnTo>
                    <a:pt x="550989" y="24574"/>
                  </a:lnTo>
                  <a:lnTo>
                    <a:pt x="550989" y="15722"/>
                  </a:lnTo>
                  <a:lnTo>
                    <a:pt x="554164" y="11988"/>
                  </a:lnTo>
                  <a:lnTo>
                    <a:pt x="566699" y="6273"/>
                  </a:lnTo>
                  <a:lnTo>
                    <a:pt x="574802" y="4838"/>
                  </a:lnTo>
                  <a:lnTo>
                    <a:pt x="594626" y="4838"/>
                  </a:lnTo>
                  <a:lnTo>
                    <a:pt x="602767" y="6299"/>
                  </a:lnTo>
                  <a:lnTo>
                    <a:pt x="615619" y="12192"/>
                  </a:lnTo>
                  <a:lnTo>
                    <a:pt x="618832" y="15913"/>
                  </a:lnTo>
                  <a:lnTo>
                    <a:pt x="618832" y="8356"/>
                  </a:lnTo>
                  <a:lnTo>
                    <a:pt x="584746" y="0"/>
                  </a:lnTo>
                  <a:lnTo>
                    <a:pt x="575614" y="381"/>
                  </a:lnTo>
                  <a:lnTo>
                    <a:pt x="544703" y="14554"/>
                  </a:lnTo>
                  <a:lnTo>
                    <a:pt x="544779" y="24130"/>
                  </a:lnTo>
                  <a:lnTo>
                    <a:pt x="546239" y="27368"/>
                  </a:lnTo>
                  <a:lnTo>
                    <a:pt x="549313" y="30365"/>
                  </a:lnTo>
                  <a:lnTo>
                    <a:pt x="552373" y="33413"/>
                  </a:lnTo>
                  <a:lnTo>
                    <a:pt x="556793" y="35826"/>
                  </a:lnTo>
                  <a:lnTo>
                    <a:pt x="562406" y="37604"/>
                  </a:lnTo>
                  <a:lnTo>
                    <a:pt x="562406" y="55549"/>
                  </a:lnTo>
                  <a:lnTo>
                    <a:pt x="531482" y="55549"/>
                  </a:lnTo>
                  <a:lnTo>
                    <a:pt x="531482" y="60401"/>
                  </a:lnTo>
                  <a:lnTo>
                    <a:pt x="638263" y="60401"/>
                  </a:lnTo>
                  <a:lnTo>
                    <a:pt x="638263" y="55549"/>
                  </a:lnTo>
                  <a:close/>
                </a:path>
                <a:path w="967739" h="447040">
                  <a:moveTo>
                    <a:pt x="701357" y="200698"/>
                  </a:moveTo>
                  <a:lnTo>
                    <a:pt x="695286" y="200698"/>
                  </a:lnTo>
                  <a:lnTo>
                    <a:pt x="695286" y="220395"/>
                  </a:lnTo>
                  <a:lnTo>
                    <a:pt x="695286" y="225221"/>
                  </a:lnTo>
                  <a:lnTo>
                    <a:pt x="695286" y="247154"/>
                  </a:lnTo>
                  <a:lnTo>
                    <a:pt x="656463" y="247154"/>
                  </a:lnTo>
                  <a:lnTo>
                    <a:pt x="656463" y="225221"/>
                  </a:lnTo>
                  <a:lnTo>
                    <a:pt x="695286" y="225221"/>
                  </a:lnTo>
                  <a:lnTo>
                    <a:pt x="695286" y="220395"/>
                  </a:lnTo>
                  <a:lnTo>
                    <a:pt x="656463" y="220395"/>
                  </a:lnTo>
                  <a:lnTo>
                    <a:pt x="656463" y="200698"/>
                  </a:lnTo>
                  <a:lnTo>
                    <a:pt x="650379" y="200698"/>
                  </a:lnTo>
                  <a:lnTo>
                    <a:pt x="650379" y="252056"/>
                  </a:lnTo>
                  <a:lnTo>
                    <a:pt x="701357" y="252056"/>
                  </a:lnTo>
                  <a:lnTo>
                    <a:pt x="701357" y="247154"/>
                  </a:lnTo>
                  <a:lnTo>
                    <a:pt x="701357" y="225221"/>
                  </a:lnTo>
                  <a:lnTo>
                    <a:pt x="701357" y="220395"/>
                  </a:lnTo>
                  <a:lnTo>
                    <a:pt x="701357" y="200698"/>
                  </a:lnTo>
                  <a:close/>
                </a:path>
                <a:path w="967739" h="447040">
                  <a:moveTo>
                    <a:pt x="736180" y="278612"/>
                  </a:moveTo>
                  <a:lnTo>
                    <a:pt x="732853" y="273799"/>
                  </a:lnTo>
                  <a:lnTo>
                    <a:pt x="729754" y="272034"/>
                  </a:lnTo>
                  <a:lnTo>
                    <a:pt x="729754" y="279679"/>
                  </a:lnTo>
                  <a:lnTo>
                    <a:pt x="729754" y="289026"/>
                  </a:lnTo>
                  <a:lnTo>
                    <a:pt x="726655" y="292760"/>
                  </a:lnTo>
                  <a:lnTo>
                    <a:pt x="714336" y="298335"/>
                  </a:lnTo>
                  <a:lnTo>
                    <a:pt x="706691" y="299745"/>
                  </a:lnTo>
                  <a:lnTo>
                    <a:pt x="688149" y="299745"/>
                  </a:lnTo>
                  <a:lnTo>
                    <a:pt x="680440" y="298335"/>
                  </a:lnTo>
                  <a:lnTo>
                    <a:pt x="668235" y="292760"/>
                  </a:lnTo>
                  <a:lnTo>
                    <a:pt x="665187" y="289026"/>
                  </a:lnTo>
                  <a:lnTo>
                    <a:pt x="665187" y="279679"/>
                  </a:lnTo>
                  <a:lnTo>
                    <a:pt x="668235" y="275945"/>
                  </a:lnTo>
                  <a:lnTo>
                    <a:pt x="680440" y="270497"/>
                  </a:lnTo>
                  <a:lnTo>
                    <a:pt x="688149" y="269176"/>
                  </a:lnTo>
                  <a:lnTo>
                    <a:pt x="706691" y="269176"/>
                  </a:lnTo>
                  <a:lnTo>
                    <a:pt x="714336" y="270497"/>
                  </a:lnTo>
                  <a:lnTo>
                    <a:pt x="726655" y="275945"/>
                  </a:lnTo>
                  <a:lnTo>
                    <a:pt x="729754" y="279679"/>
                  </a:lnTo>
                  <a:lnTo>
                    <a:pt x="729754" y="272034"/>
                  </a:lnTo>
                  <a:lnTo>
                    <a:pt x="697471" y="264287"/>
                  </a:lnTo>
                  <a:lnTo>
                    <a:pt x="688657" y="264655"/>
                  </a:lnTo>
                  <a:lnTo>
                    <a:pt x="658774" y="278612"/>
                  </a:lnTo>
                  <a:lnTo>
                    <a:pt x="658774" y="290258"/>
                  </a:lnTo>
                  <a:lnTo>
                    <a:pt x="697471" y="304469"/>
                  </a:lnTo>
                  <a:lnTo>
                    <a:pt x="706323" y="304114"/>
                  </a:lnTo>
                  <a:lnTo>
                    <a:pt x="736180" y="290258"/>
                  </a:lnTo>
                  <a:lnTo>
                    <a:pt x="736180" y="278612"/>
                  </a:lnTo>
                  <a:close/>
                </a:path>
                <a:path w="967739" h="447040">
                  <a:moveTo>
                    <a:pt x="750379" y="224383"/>
                  </a:moveTo>
                  <a:lnTo>
                    <a:pt x="733488" y="224383"/>
                  </a:lnTo>
                  <a:lnTo>
                    <a:pt x="733488" y="195249"/>
                  </a:lnTo>
                  <a:lnTo>
                    <a:pt x="727443" y="195249"/>
                  </a:lnTo>
                  <a:lnTo>
                    <a:pt x="727443" y="260908"/>
                  </a:lnTo>
                  <a:lnTo>
                    <a:pt x="733488" y="260908"/>
                  </a:lnTo>
                  <a:lnTo>
                    <a:pt x="733488" y="229247"/>
                  </a:lnTo>
                  <a:lnTo>
                    <a:pt x="750379" y="229247"/>
                  </a:lnTo>
                  <a:lnTo>
                    <a:pt x="750379" y="224383"/>
                  </a:lnTo>
                  <a:close/>
                </a:path>
                <a:path w="967739" h="447040">
                  <a:moveTo>
                    <a:pt x="761301" y="80048"/>
                  </a:moveTo>
                  <a:lnTo>
                    <a:pt x="731316" y="49149"/>
                  </a:lnTo>
                  <a:lnTo>
                    <a:pt x="730072" y="44361"/>
                  </a:lnTo>
                  <a:lnTo>
                    <a:pt x="728586" y="38696"/>
                  </a:lnTo>
                  <a:lnTo>
                    <a:pt x="727684" y="26530"/>
                  </a:lnTo>
                  <a:lnTo>
                    <a:pt x="727684" y="6959"/>
                  </a:lnTo>
                  <a:lnTo>
                    <a:pt x="721601" y="6959"/>
                  </a:lnTo>
                  <a:lnTo>
                    <a:pt x="721601" y="26530"/>
                  </a:lnTo>
                  <a:lnTo>
                    <a:pt x="720788" y="38557"/>
                  </a:lnTo>
                  <a:lnTo>
                    <a:pt x="697026" y="76060"/>
                  </a:lnTo>
                  <a:lnTo>
                    <a:pt x="687628" y="82588"/>
                  </a:lnTo>
                  <a:lnTo>
                    <a:pt x="692480" y="86728"/>
                  </a:lnTo>
                  <a:lnTo>
                    <a:pt x="722452" y="52654"/>
                  </a:lnTo>
                  <a:lnTo>
                    <a:pt x="724649" y="44361"/>
                  </a:lnTo>
                  <a:lnTo>
                    <a:pt x="727481" y="52717"/>
                  </a:lnTo>
                  <a:lnTo>
                    <a:pt x="755002" y="83185"/>
                  </a:lnTo>
                  <a:lnTo>
                    <a:pt x="757047" y="84442"/>
                  </a:lnTo>
                  <a:lnTo>
                    <a:pt x="761301" y="80048"/>
                  </a:lnTo>
                  <a:close/>
                </a:path>
                <a:path w="967739" h="447040">
                  <a:moveTo>
                    <a:pt x="783869" y="330"/>
                  </a:moveTo>
                  <a:lnTo>
                    <a:pt x="777798" y="330"/>
                  </a:lnTo>
                  <a:lnTo>
                    <a:pt x="777798" y="107111"/>
                  </a:lnTo>
                  <a:lnTo>
                    <a:pt x="783869" y="107111"/>
                  </a:lnTo>
                  <a:lnTo>
                    <a:pt x="783869" y="330"/>
                  </a:lnTo>
                  <a:close/>
                </a:path>
                <a:path w="967739" h="447040">
                  <a:moveTo>
                    <a:pt x="827290" y="275069"/>
                  </a:moveTo>
                  <a:lnTo>
                    <a:pt x="800785" y="245554"/>
                  </a:lnTo>
                  <a:lnTo>
                    <a:pt x="799630" y="240880"/>
                  </a:lnTo>
                  <a:lnTo>
                    <a:pt x="798372" y="235800"/>
                  </a:lnTo>
                  <a:lnTo>
                    <a:pt x="797572" y="224624"/>
                  </a:lnTo>
                  <a:lnTo>
                    <a:pt x="797572" y="212864"/>
                  </a:lnTo>
                  <a:lnTo>
                    <a:pt x="825754" y="212864"/>
                  </a:lnTo>
                  <a:lnTo>
                    <a:pt x="825754" y="208013"/>
                  </a:lnTo>
                  <a:lnTo>
                    <a:pt x="764197" y="208013"/>
                  </a:lnTo>
                  <a:lnTo>
                    <a:pt x="764197" y="212864"/>
                  </a:lnTo>
                  <a:lnTo>
                    <a:pt x="791489" y="212864"/>
                  </a:lnTo>
                  <a:lnTo>
                    <a:pt x="791489" y="224624"/>
                  </a:lnTo>
                  <a:lnTo>
                    <a:pt x="773811" y="266496"/>
                  </a:lnTo>
                  <a:lnTo>
                    <a:pt x="758355" y="278752"/>
                  </a:lnTo>
                  <a:lnTo>
                    <a:pt x="763003" y="282829"/>
                  </a:lnTo>
                  <a:lnTo>
                    <a:pt x="792378" y="248932"/>
                  </a:lnTo>
                  <a:lnTo>
                    <a:pt x="794524" y="240880"/>
                  </a:lnTo>
                  <a:lnTo>
                    <a:pt x="796785" y="248958"/>
                  </a:lnTo>
                  <a:lnTo>
                    <a:pt x="821740" y="278904"/>
                  </a:lnTo>
                  <a:lnTo>
                    <a:pt x="823531" y="279946"/>
                  </a:lnTo>
                  <a:lnTo>
                    <a:pt x="827290" y="275069"/>
                  </a:lnTo>
                  <a:close/>
                </a:path>
                <a:path w="967739" h="447040">
                  <a:moveTo>
                    <a:pt x="853008" y="195249"/>
                  </a:moveTo>
                  <a:lnTo>
                    <a:pt x="846950" y="195249"/>
                  </a:lnTo>
                  <a:lnTo>
                    <a:pt x="846950" y="302006"/>
                  </a:lnTo>
                  <a:lnTo>
                    <a:pt x="853008" y="302006"/>
                  </a:lnTo>
                  <a:lnTo>
                    <a:pt x="853008" y="195249"/>
                  </a:lnTo>
                  <a:close/>
                </a:path>
                <a:path w="967739" h="447040">
                  <a:moveTo>
                    <a:pt x="953871" y="252996"/>
                  </a:moveTo>
                  <a:lnTo>
                    <a:pt x="948423" y="253822"/>
                  </a:lnTo>
                  <a:lnTo>
                    <a:pt x="941311" y="254482"/>
                  </a:lnTo>
                  <a:lnTo>
                    <a:pt x="923671" y="255460"/>
                  </a:lnTo>
                  <a:lnTo>
                    <a:pt x="917562" y="255663"/>
                  </a:lnTo>
                  <a:lnTo>
                    <a:pt x="914171" y="255562"/>
                  </a:lnTo>
                  <a:lnTo>
                    <a:pt x="914171" y="234823"/>
                  </a:lnTo>
                  <a:lnTo>
                    <a:pt x="942809" y="234823"/>
                  </a:lnTo>
                  <a:lnTo>
                    <a:pt x="942809" y="229946"/>
                  </a:lnTo>
                  <a:lnTo>
                    <a:pt x="889431" y="229946"/>
                  </a:lnTo>
                  <a:lnTo>
                    <a:pt x="889431" y="206184"/>
                  </a:lnTo>
                  <a:lnTo>
                    <a:pt x="941603" y="206184"/>
                  </a:lnTo>
                  <a:lnTo>
                    <a:pt x="941603" y="201320"/>
                  </a:lnTo>
                  <a:lnTo>
                    <a:pt x="883348" y="201320"/>
                  </a:lnTo>
                  <a:lnTo>
                    <a:pt x="883348" y="234823"/>
                  </a:lnTo>
                  <a:lnTo>
                    <a:pt x="908126" y="234823"/>
                  </a:lnTo>
                  <a:lnTo>
                    <a:pt x="908126" y="255701"/>
                  </a:lnTo>
                  <a:lnTo>
                    <a:pt x="871232" y="255701"/>
                  </a:lnTo>
                  <a:lnTo>
                    <a:pt x="871232" y="260527"/>
                  </a:lnTo>
                  <a:lnTo>
                    <a:pt x="901458" y="260527"/>
                  </a:lnTo>
                  <a:lnTo>
                    <a:pt x="909789" y="260489"/>
                  </a:lnTo>
                  <a:lnTo>
                    <a:pt x="949325" y="258419"/>
                  </a:lnTo>
                  <a:lnTo>
                    <a:pt x="953871" y="257873"/>
                  </a:lnTo>
                  <a:lnTo>
                    <a:pt x="953871" y="255663"/>
                  </a:lnTo>
                  <a:lnTo>
                    <a:pt x="953871" y="252996"/>
                  </a:lnTo>
                  <a:close/>
                </a:path>
                <a:path w="967739" h="447040">
                  <a:moveTo>
                    <a:pt x="964679" y="195237"/>
                  </a:moveTo>
                  <a:lnTo>
                    <a:pt x="958608" y="195237"/>
                  </a:lnTo>
                  <a:lnTo>
                    <a:pt x="958608" y="275818"/>
                  </a:lnTo>
                  <a:lnTo>
                    <a:pt x="964679" y="275818"/>
                  </a:lnTo>
                  <a:lnTo>
                    <a:pt x="964679" y="195237"/>
                  </a:lnTo>
                  <a:close/>
                </a:path>
                <a:path w="967739" h="447040">
                  <a:moveTo>
                    <a:pt x="967689" y="294754"/>
                  </a:moveTo>
                  <a:lnTo>
                    <a:pt x="897915" y="294754"/>
                  </a:lnTo>
                  <a:lnTo>
                    <a:pt x="897915" y="270611"/>
                  </a:lnTo>
                  <a:lnTo>
                    <a:pt x="891844" y="270611"/>
                  </a:lnTo>
                  <a:lnTo>
                    <a:pt x="891844" y="299593"/>
                  </a:lnTo>
                  <a:lnTo>
                    <a:pt x="967689" y="299593"/>
                  </a:lnTo>
                  <a:lnTo>
                    <a:pt x="967689" y="294754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97614" y="6747759"/>
              <a:ext cx="1294130" cy="1153795"/>
            </a:xfrm>
            <a:custGeom>
              <a:avLst/>
              <a:gdLst/>
              <a:ahLst/>
              <a:cxnLst/>
              <a:rect l="l" t="t" r="r" b="b"/>
              <a:pathLst>
                <a:path w="1294129" h="1153795">
                  <a:moveTo>
                    <a:pt x="1294066" y="0"/>
                  </a:moveTo>
                  <a:lnTo>
                    <a:pt x="0" y="0"/>
                  </a:lnTo>
                  <a:lnTo>
                    <a:pt x="0" y="1153198"/>
                  </a:lnTo>
                  <a:lnTo>
                    <a:pt x="1294066" y="1153198"/>
                  </a:lnTo>
                  <a:lnTo>
                    <a:pt x="129406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731" y="6746167"/>
              <a:ext cx="1239485" cy="11553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7849" y="7146747"/>
              <a:ext cx="954265" cy="30446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968" y="9156433"/>
            <a:ext cx="2531449" cy="119023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814426" y="6501107"/>
            <a:ext cx="939165" cy="149225"/>
          </a:xfrm>
          <a:custGeom>
            <a:avLst/>
            <a:gdLst/>
            <a:ahLst/>
            <a:cxnLst/>
            <a:rect l="l" t="t" r="r" b="b"/>
            <a:pathLst>
              <a:path w="939164" h="149225">
                <a:moveTo>
                  <a:pt x="126657" y="63017"/>
                </a:moveTo>
                <a:lnTo>
                  <a:pt x="110121" y="63017"/>
                </a:lnTo>
                <a:lnTo>
                  <a:pt x="110121" y="83337"/>
                </a:lnTo>
                <a:lnTo>
                  <a:pt x="126657" y="83337"/>
                </a:lnTo>
                <a:lnTo>
                  <a:pt x="126657" y="63017"/>
                </a:lnTo>
                <a:close/>
              </a:path>
              <a:path w="939164" h="149225">
                <a:moveTo>
                  <a:pt x="40360" y="5422"/>
                </a:moveTo>
                <a:lnTo>
                  <a:pt x="24136" y="8216"/>
                </a:lnTo>
                <a:lnTo>
                  <a:pt x="11364" y="15838"/>
                </a:lnTo>
                <a:lnTo>
                  <a:pt x="3000" y="27148"/>
                </a:lnTo>
                <a:lnTo>
                  <a:pt x="0" y="41008"/>
                </a:lnTo>
                <a:lnTo>
                  <a:pt x="3000" y="54890"/>
                </a:lnTo>
                <a:lnTo>
                  <a:pt x="11364" y="66240"/>
                </a:lnTo>
                <a:lnTo>
                  <a:pt x="24136" y="73898"/>
                </a:lnTo>
                <a:lnTo>
                  <a:pt x="40360" y="76707"/>
                </a:lnTo>
                <a:lnTo>
                  <a:pt x="50082" y="75731"/>
                </a:lnTo>
                <a:lnTo>
                  <a:pt x="58802" y="72963"/>
                </a:lnTo>
                <a:lnTo>
                  <a:pt x="66315" y="68644"/>
                </a:lnTo>
                <a:lnTo>
                  <a:pt x="72415" y="63017"/>
                </a:lnTo>
                <a:lnTo>
                  <a:pt x="126657" y="63017"/>
                </a:lnTo>
                <a:lnTo>
                  <a:pt x="126657" y="62661"/>
                </a:lnTo>
                <a:lnTo>
                  <a:pt x="40360" y="62661"/>
                </a:lnTo>
                <a:lnTo>
                  <a:pt x="30432" y="60950"/>
                </a:lnTo>
                <a:lnTo>
                  <a:pt x="23115" y="56292"/>
                </a:lnTo>
                <a:lnTo>
                  <a:pt x="18591" y="49406"/>
                </a:lnTo>
                <a:lnTo>
                  <a:pt x="17043" y="41008"/>
                </a:lnTo>
                <a:lnTo>
                  <a:pt x="18591" y="32689"/>
                </a:lnTo>
                <a:lnTo>
                  <a:pt x="23115" y="25854"/>
                </a:lnTo>
                <a:lnTo>
                  <a:pt x="30432" y="21223"/>
                </a:lnTo>
                <a:lnTo>
                  <a:pt x="40360" y="19519"/>
                </a:lnTo>
                <a:lnTo>
                  <a:pt x="126657" y="19519"/>
                </a:lnTo>
                <a:lnTo>
                  <a:pt x="126657" y="18376"/>
                </a:lnTo>
                <a:lnTo>
                  <a:pt x="71767" y="18376"/>
                </a:lnTo>
                <a:lnTo>
                  <a:pt x="65711" y="12998"/>
                </a:lnTo>
                <a:lnTo>
                  <a:pt x="58354" y="8918"/>
                </a:lnTo>
                <a:lnTo>
                  <a:pt x="49852" y="6328"/>
                </a:lnTo>
                <a:lnTo>
                  <a:pt x="40360" y="5422"/>
                </a:lnTo>
                <a:close/>
              </a:path>
              <a:path w="939164" h="149225">
                <a:moveTo>
                  <a:pt x="126657" y="19519"/>
                </a:moveTo>
                <a:lnTo>
                  <a:pt x="40360" y="19519"/>
                </a:lnTo>
                <a:lnTo>
                  <a:pt x="50246" y="21223"/>
                </a:lnTo>
                <a:lnTo>
                  <a:pt x="57494" y="25854"/>
                </a:lnTo>
                <a:lnTo>
                  <a:pt x="61954" y="32689"/>
                </a:lnTo>
                <a:lnTo>
                  <a:pt x="63474" y="41008"/>
                </a:lnTo>
                <a:lnTo>
                  <a:pt x="61954" y="49406"/>
                </a:lnTo>
                <a:lnTo>
                  <a:pt x="57494" y="56292"/>
                </a:lnTo>
                <a:lnTo>
                  <a:pt x="50246" y="60950"/>
                </a:lnTo>
                <a:lnTo>
                  <a:pt x="40360" y="62661"/>
                </a:lnTo>
                <a:lnTo>
                  <a:pt x="126657" y="62661"/>
                </a:lnTo>
                <a:lnTo>
                  <a:pt x="126657" y="49085"/>
                </a:lnTo>
                <a:lnTo>
                  <a:pt x="79552" y="49085"/>
                </a:lnTo>
                <a:lnTo>
                  <a:pt x="80187" y="46431"/>
                </a:lnTo>
                <a:lnTo>
                  <a:pt x="80530" y="43814"/>
                </a:lnTo>
                <a:lnTo>
                  <a:pt x="80530" y="38036"/>
                </a:lnTo>
                <a:lnTo>
                  <a:pt x="80187" y="35077"/>
                </a:lnTo>
                <a:lnTo>
                  <a:pt x="79349" y="32219"/>
                </a:lnTo>
                <a:lnTo>
                  <a:pt x="126657" y="32219"/>
                </a:lnTo>
                <a:lnTo>
                  <a:pt x="126657" y="19519"/>
                </a:lnTo>
                <a:close/>
              </a:path>
              <a:path w="939164" h="149225">
                <a:moveTo>
                  <a:pt x="126657" y="32219"/>
                </a:moveTo>
                <a:lnTo>
                  <a:pt x="110121" y="32219"/>
                </a:lnTo>
                <a:lnTo>
                  <a:pt x="110121" y="49085"/>
                </a:lnTo>
                <a:lnTo>
                  <a:pt x="126657" y="49085"/>
                </a:lnTo>
                <a:lnTo>
                  <a:pt x="126657" y="32219"/>
                </a:lnTo>
                <a:close/>
              </a:path>
              <a:path w="939164" h="149225">
                <a:moveTo>
                  <a:pt x="126657" y="660"/>
                </a:moveTo>
                <a:lnTo>
                  <a:pt x="110121" y="660"/>
                </a:lnTo>
                <a:lnTo>
                  <a:pt x="110121" y="18376"/>
                </a:lnTo>
                <a:lnTo>
                  <a:pt x="126657" y="18376"/>
                </a:lnTo>
                <a:lnTo>
                  <a:pt x="126657" y="660"/>
                </a:lnTo>
                <a:close/>
              </a:path>
              <a:path w="939164" h="149225">
                <a:moveTo>
                  <a:pt x="126491" y="91427"/>
                </a:moveTo>
                <a:lnTo>
                  <a:pt x="22301" y="91427"/>
                </a:lnTo>
                <a:lnTo>
                  <a:pt x="22301" y="144538"/>
                </a:lnTo>
                <a:lnTo>
                  <a:pt x="126491" y="144538"/>
                </a:lnTo>
                <a:lnTo>
                  <a:pt x="126491" y="130632"/>
                </a:lnTo>
                <a:lnTo>
                  <a:pt x="38849" y="130632"/>
                </a:lnTo>
                <a:lnTo>
                  <a:pt x="38849" y="105333"/>
                </a:lnTo>
                <a:lnTo>
                  <a:pt x="126491" y="105333"/>
                </a:lnTo>
                <a:lnTo>
                  <a:pt x="126491" y="91427"/>
                </a:lnTo>
                <a:close/>
              </a:path>
              <a:path w="939164" h="149225">
                <a:moveTo>
                  <a:pt x="126491" y="105333"/>
                </a:moveTo>
                <a:lnTo>
                  <a:pt x="110121" y="105333"/>
                </a:lnTo>
                <a:lnTo>
                  <a:pt x="110121" y="130632"/>
                </a:lnTo>
                <a:lnTo>
                  <a:pt x="126491" y="130632"/>
                </a:lnTo>
                <a:lnTo>
                  <a:pt x="126491" y="105333"/>
                </a:lnTo>
                <a:close/>
              </a:path>
              <a:path w="939164" h="149225">
                <a:moveTo>
                  <a:pt x="180403" y="2984"/>
                </a:moveTo>
                <a:lnTo>
                  <a:pt x="163842" y="2984"/>
                </a:lnTo>
                <a:lnTo>
                  <a:pt x="163842" y="63677"/>
                </a:lnTo>
                <a:lnTo>
                  <a:pt x="271678" y="63677"/>
                </a:lnTo>
                <a:lnTo>
                  <a:pt x="271678" y="49796"/>
                </a:lnTo>
                <a:lnTo>
                  <a:pt x="180403" y="49796"/>
                </a:lnTo>
                <a:lnTo>
                  <a:pt x="180403" y="32550"/>
                </a:lnTo>
                <a:lnTo>
                  <a:pt x="271678" y="32550"/>
                </a:lnTo>
                <a:lnTo>
                  <a:pt x="271678" y="19176"/>
                </a:lnTo>
                <a:lnTo>
                  <a:pt x="180403" y="19176"/>
                </a:lnTo>
                <a:lnTo>
                  <a:pt x="180403" y="2984"/>
                </a:lnTo>
                <a:close/>
              </a:path>
              <a:path w="939164" h="149225">
                <a:moveTo>
                  <a:pt x="271678" y="32550"/>
                </a:moveTo>
                <a:lnTo>
                  <a:pt x="255282" y="32550"/>
                </a:lnTo>
                <a:lnTo>
                  <a:pt x="255282" y="49796"/>
                </a:lnTo>
                <a:lnTo>
                  <a:pt x="271678" y="49796"/>
                </a:lnTo>
                <a:lnTo>
                  <a:pt x="271678" y="32550"/>
                </a:lnTo>
                <a:close/>
              </a:path>
              <a:path w="939164" h="149225">
                <a:moveTo>
                  <a:pt x="271678" y="2984"/>
                </a:moveTo>
                <a:lnTo>
                  <a:pt x="255282" y="2984"/>
                </a:lnTo>
                <a:lnTo>
                  <a:pt x="255282" y="19176"/>
                </a:lnTo>
                <a:lnTo>
                  <a:pt x="271678" y="19176"/>
                </a:lnTo>
                <a:lnTo>
                  <a:pt x="271678" y="2984"/>
                </a:lnTo>
                <a:close/>
              </a:path>
              <a:path w="939164" h="149225">
                <a:moveTo>
                  <a:pt x="180720" y="103187"/>
                </a:moveTo>
                <a:lnTo>
                  <a:pt x="163842" y="103187"/>
                </a:lnTo>
                <a:lnTo>
                  <a:pt x="163842" y="142849"/>
                </a:lnTo>
                <a:lnTo>
                  <a:pt x="275793" y="142849"/>
                </a:lnTo>
                <a:lnTo>
                  <a:pt x="275793" y="128943"/>
                </a:lnTo>
                <a:lnTo>
                  <a:pt x="180720" y="128943"/>
                </a:lnTo>
                <a:lnTo>
                  <a:pt x="180720" y="103187"/>
                </a:lnTo>
                <a:close/>
              </a:path>
              <a:path w="939164" h="149225">
                <a:moveTo>
                  <a:pt x="228511" y="90119"/>
                </a:moveTo>
                <a:lnTo>
                  <a:pt x="211823" y="90119"/>
                </a:lnTo>
                <a:lnTo>
                  <a:pt x="211823" y="118224"/>
                </a:lnTo>
                <a:lnTo>
                  <a:pt x="228511" y="118224"/>
                </a:lnTo>
                <a:lnTo>
                  <a:pt x="228511" y="90119"/>
                </a:lnTo>
                <a:close/>
              </a:path>
              <a:path w="939164" h="149225">
                <a:moveTo>
                  <a:pt x="290525" y="76225"/>
                </a:moveTo>
                <a:lnTo>
                  <a:pt x="145021" y="76225"/>
                </a:lnTo>
                <a:lnTo>
                  <a:pt x="145021" y="90119"/>
                </a:lnTo>
                <a:lnTo>
                  <a:pt x="290525" y="90119"/>
                </a:lnTo>
                <a:lnTo>
                  <a:pt x="290525" y="76225"/>
                </a:lnTo>
                <a:close/>
              </a:path>
              <a:path w="939164" h="149225">
                <a:moveTo>
                  <a:pt x="383273" y="2984"/>
                </a:moveTo>
                <a:lnTo>
                  <a:pt x="366725" y="2984"/>
                </a:lnTo>
                <a:lnTo>
                  <a:pt x="366725" y="69380"/>
                </a:lnTo>
                <a:lnTo>
                  <a:pt x="474535" y="69380"/>
                </a:lnTo>
                <a:lnTo>
                  <a:pt x="474535" y="54190"/>
                </a:lnTo>
                <a:lnTo>
                  <a:pt x="383273" y="54190"/>
                </a:lnTo>
                <a:lnTo>
                  <a:pt x="383273" y="35331"/>
                </a:lnTo>
                <a:lnTo>
                  <a:pt x="474535" y="35331"/>
                </a:lnTo>
                <a:lnTo>
                  <a:pt x="474535" y="20688"/>
                </a:lnTo>
                <a:lnTo>
                  <a:pt x="383273" y="20688"/>
                </a:lnTo>
                <a:lnTo>
                  <a:pt x="383273" y="2984"/>
                </a:lnTo>
                <a:close/>
              </a:path>
              <a:path w="939164" h="149225">
                <a:moveTo>
                  <a:pt x="474535" y="35331"/>
                </a:moveTo>
                <a:lnTo>
                  <a:pt x="458177" y="35331"/>
                </a:lnTo>
                <a:lnTo>
                  <a:pt x="458177" y="54190"/>
                </a:lnTo>
                <a:lnTo>
                  <a:pt x="474535" y="54190"/>
                </a:lnTo>
                <a:lnTo>
                  <a:pt x="474535" y="35331"/>
                </a:lnTo>
                <a:close/>
              </a:path>
              <a:path w="939164" h="149225">
                <a:moveTo>
                  <a:pt x="474535" y="2984"/>
                </a:moveTo>
                <a:lnTo>
                  <a:pt x="458177" y="2984"/>
                </a:lnTo>
                <a:lnTo>
                  <a:pt x="458177" y="20688"/>
                </a:lnTo>
                <a:lnTo>
                  <a:pt x="474535" y="20688"/>
                </a:lnTo>
                <a:lnTo>
                  <a:pt x="474535" y="2984"/>
                </a:lnTo>
                <a:close/>
              </a:path>
              <a:path w="939164" h="149225">
                <a:moveTo>
                  <a:pt x="431393" y="98323"/>
                </a:moveTo>
                <a:lnTo>
                  <a:pt x="414693" y="98323"/>
                </a:lnTo>
                <a:lnTo>
                  <a:pt x="414693" y="148615"/>
                </a:lnTo>
                <a:lnTo>
                  <a:pt x="431393" y="148615"/>
                </a:lnTo>
                <a:lnTo>
                  <a:pt x="431393" y="98323"/>
                </a:lnTo>
                <a:close/>
              </a:path>
              <a:path w="939164" h="149225">
                <a:moveTo>
                  <a:pt x="493382" y="83108"/>
                </a:moveTo>
                <a:lnTo>
                  <a:pt x="347903" y="83108"/>
                </a:lnTo>
                <a:lnTo>
                  <a:pt x="347903" y="98323"/>
                </a:lnTo>
                <a:lnTo>
                  <a:pt x="493382" y="98323"/>
                </a:lnTo>
                <a:lnTo>
                  <a:pt x="493382" y="83108"/>
                </a:lnTo>
                <a:close/>
              </a:path>
              <a:path w="939164" h="149225">
                <a:moveTo>
                  <a:pt x="633285" y="95072"/>
                </a:moveTo>
                <a:lnTo>
                  <a:pt x="526275" y="95072"/>
                </a:lnTo>
                <a:lnTo>
                  <a:pt x="526275" y="108965"/>
                </a:lnTo>
                <a:lnTo>
                  <a:pt x="616915" y="108965"/>
                </a:lnTo>
                <a:lnTo>
                  <a:pt x="616915" y="146138"/>
                </a:lnTo>
                <a:lnTo>
                  <a:pt x="633285" y="146138"/>
                </a:lnTo>
                <a:lnTo>
                  <a:pt x="633285" y="95072"/>
                </a:lnTo>
                <a:close/>
              </a:path>
              <a:path w="939164" h="149225">
                <a:moveTo>
                  <a:pt x="633768" y="660"/>
                </a:moveTo>
                <a:lnTo>
                  <a:pt x="617232" y="660"/>
                </a:lnTo>
                <a:lnTo>
                  <a:pt x="617232" y="88468"/>
                </a:lnTo>
                <a:lnTo>
                  <a:pt x="633768" y="88468"/>
                </a:lnTo>
                <a:lnTo>
                  <a:pt x="633768" y="660"/>
                </a:lnTo>
                <a:close/>
              </a:path>
              <a:path w="939164" h="149225">
                <a:moveTo>
                  <a:pt x="559523" y="4635"/>
                </a:moveTo>
                <a:lnTo>
                  <a:pt x="542150" y="4635"/>
                </a:lnTo>
                <a:lnTo>
                  <a:pt x="542150" y="18376"/>
                </a:lnTo>
                <a:lnTo>
                  <a:pt x="540758" y="30566"/>
                </a:lnTo>
                <a:lnTo>
                  <a:pt x="534966" y="45115"/>
                </a:lnTo>
                <a:lnTo>
                  <a:pt x="522353" y="60137"/>
                </a:lnTo>
                <a:lnTo>
                  <a:pt x="500494" y="73748"/>
                </a:lnTo>
                <a:lnTo>
                  <a:pt x="512571" y="84658"/>
                </a:lnTo>
                <a:lnTo>
                  <a:pt x="523749" y="77852"/>
                </a:lnTo>
                <a:lnTo>
                  <a:pt x="534792" y="68726"/>
                </a:lnTo>
                <a:lnTo>
                  <a:pt x="544313" y="58265"/>
                </a:lnTo>
                <a:lnTo>
                  <a:pt x="550925" y="47459"/>
                </a:lnTo>
                <a:lnTo>
                  <a:pt x="570574" y="47459"/>
                </a:lnTo>
                <a:lnTo>
                  <a:pt x="566702" y="43210"/>
                </a:lnTo>
                <a:lnTo>
                  <a:pt x="560965" y="29813"/>
                </a:lnTo>
                <a:lnTo>
                  <a:pt x="559523" y="18376"/>
                </a:lnTo>
                <a:lnTo>
                  <a:pt x="559523" y="4635"/>
                </a:lnTo>
                <a:close/>
              </a:path>
              <a:path w="939164" h="149225">
                <a:moveTo>
                  <a:pt x="570574" y="47459"/>
                </a:moveTo>
                <a:lnTo>
                  <a:pt x="550925" y="47459"/>
                </a:lnTo>
                <a:lnTo>
                  <a:pt x="557375" y="56672"/>
                </a:lnTo>
                <a:lnTo>
                  <a:pt x="566770" y="65957"/>
                </a:lnTo>
                <a:lnTo>
                  <a:pt x="577959" y="74213"/>
                </a:lnTo>
                <a:lnTo>
                  <a:pt x="589787" y="80340"/>
                </a:lnTo>
                <a:lnTo>
                  <a:pt x="599541" y="67805"/>
                </a:lnTo>
                <a:lnTo>
                  <a:pt x="578854" y="56547"/>
                </a:lnTo>
                <a:lnTo>
                  <a:pt x="570574" y="47459"/>
                </a:lnTo>
                <a:close/>
              </a:path>
              <a:path w="939164" h="149225">
                <a:moveTo>
                  <a:pt x="786891" y="660"/>
                </a:moveTo>
                <a:lnTo>
                  <a:pt x="770331" y="660"/>
                </a:lnTo>
                <a:lnTo>
                  <a:pt x="770331" y="146138"/>
                </a:lnTo>
                <a:lnTo>
                  <a:pt x="786891" y="146138"/>
                </a:lnTo>
                <a:lnTo>
                  <a:pt x="786891" y="660"/>
                </a:lnTo>
                <a:close/>
              </a:path>
              <a:path w="939164" h="149225">
                <a:moveTo>
                  <a:pt x="713308" y="9105"/>
                </a:moveTo>
                <a:lnTo>
                  <a:pt x="695934" y="9105"/>
                </a:lnTo>
                <a:lnTo>
                  <a:pt x="695934" y="32105"/>
                </a:lnTo>
                <a:lnTo>
                  <a:pt x="693444" y="57117"/>
                </a:lnTo>
                <a:lnTo>
                  <a:pt x="685669" y="78597"/>
                </a:lnTo>
                <a:lnTo>
                  <a:pt x="672156" y="96538"/>
                </a:lnTo>
                <a:lnTo>
                  <a:pt x="652449" y="110934"/>
                </a:lnTo>
                <a:lnTo>
                  <a:pt x="665695" y="121335"/>
                </a:lnTo>
                <a:lnTo>
                  <a:pt x="677132" y="112924"/>
                </a:lnTo>
                <a:lnTo>
                  <a:pt x="688797" y="101076"/>
                </a:lnTo>
                <a:lnTo>
                  <a:pt x="698671" y="87699"/>
                </a:lnTo>
                <a:lnTo>
                  <a:pt x="704735" y="74701"/>
                </a:lnTo>
                <a:lnTo>
                  <a:pt x="722998" y="74701"/>
                </a:lnTo>
                <a:lnTo>
                  <a:pt x="715951" y="56710"/>
                </a:lnTo>
                <a:lnTo>
                  <a:pt x="713308" y="32105"/>
                </a:lnTo>
                <a:lnTo>
                  <a:pt x="713308" y="9105"/>
                </a:lnTo>
                <a:close/>
              </a:path>
              <a:path w="939164" h="149225">
                <a:moveTo>
                  <a:pt x="722998" y="74701"/>
                </a:moveTo>
                <a:lnTo>
                  <a:pt x="704735" y="74701"/>
                </a:lnTo>
                <a:lnTo>
                  <a:pt x="712281" y="88289"/>
                </a:lnTo>
                <a:lnTo>
                  <a:pt x="722306" y="101145"/>
                </a:lnTo>
                <a:lnTo>
                  <a:pt x="733292" y="111702"/>
                </a:lnTo>
                <a:lnTo>
                  <a:pt x="743724" y="118389"/>
                </a:lnTo>
                <a:lnTo>
                  <a:pt x="754811" y="106489"/>
                </a:lnTo>
                <a:lnTo>
                  <a:pt x="736802" y="93122"/>
                </a:lnTo>
                <a:lnTo>
                  <a:pt x="723815" y="76788"/>
                </a:lnTo>
                <a:lnTo>
                  <a:pt x="722998" y="74701"/>
                </a:lnTo>
                <a:close/>
              </a:path>
              <a:path w="939164" h="149225">
                <a:moveTo>
                  <a:pt x="938657" y="660"/>
                </a:moveTo>
                <a:lnTo>
                  <a:pt x="922299" y="660"/>
                </a:lnTo>
                <a:lnTo>
                  <a:pt x="922299" y="42506"/>
                </a:lnTo>
                <a:lnTo>
                  <a:pt x="896175" y="42506"/>
                </a:lnTo>
                <a:lnTo>
                  <a:pt x="896175" y="56540"/>
                </a:lnTo>
                <a:lnTo>
                  <a:pt x="922299" y="56540"/>
                </a:lnTo>
                <a:lnTo>
                  <a:pt x="922299" y="87934"/>
                </a:lnTo>
                <a:lnTo>
                  <a:pt x="938657" y="87934"/>
                </a:lnTo>
                <a:lnTo>
                  <a:pt x="938657" y="660"/>
                </a:lnTo>
                <a:close/>
              </a:path>
              <a:path w="939164" h="149225">
                <a:moveTo>
                  <a:pt x="854659" y="42163"/>
                </a:moveTo>
                <a:lnTo>
                  <a:pt x="838650" y="43864"/>
                </a:lnTo>
                <a:lnTo>
                  <a:pt x="826166" y="48588"/>
                </a:lnTo>
                <a:lnTo>
                  <a:pt x="818054" y="55767"/>
                </a:lnTo>
                <a:lnTo>
                  <a:pt x="815162" y="64833"/>
                </a:lnTo>
                <a:lnTo>
                  <a:pt x="818029" y="73933"/>
                </a:lnTo>
                <a:lnTo>
                  <a:pt x="826073" y="81222"/>
                </a:lnTo>
                <a:lnTo>
                  <a:pt x="838452" y="86064"/>
                </a:lnTo>
                <a:lnTo>
                  <a:pt x="854328" y="87820"/>
                </a:lnTo>
                <a:lnTo>
                  <a:pt x="870803" y="86061"/>
                </a:lnTo>
                <a:lnTo>
                  <a:pt x="883184" y="81197"/>
                </a:lnTo>
                <a:lnTo>
                  <a:pt x="888981" y="75730"/>
                </a:lnTo>
                <a:lnTo>
                  <a:pt x="840625" y="75730"/>
                </a:lnTo>
                <a:lnTo>
                  <a:pt x="832523" y="71627"/>
                </a:lnTo>
                <a:lnTo>
                  <a:pt x="832523" y="57861"/>
                </a:lnTo>
                <a:lnTo>
                  <a:pt x="840778" y="53568"/>
                </a:lnTo>
                <a:lnTo>
                  <a:pt x="888776" y="53568"/>
                </a:lnTo>
                <a:lnTo>
                  <a:pt x="883297" y="48515"/>
                </a:lnTo>
                <a:lnTo>
                  <a:pt x="871022" y="43843"/>
                </a:lnTo>
                <a:lnTo>
                  <a:pt x="854659" y="42163"/>
                </a:lnTo>
                <a:close/>
              </a:path>
              <a:path w="939164" h="149225">
                <a:moveTo>
                  <a:pt x="888776" y="53568"/>
                </a:moveTo>
                <a:lnTo>
                  <a:pt x="868578" y="53568"/>
                </a:lnTo>
                <a:lnTo>
                  <a:pt x="876503" y="57861"/>
                </a:lnTo>
                <a:lnTo>
                  <a:pt x="876503" y="71627"/>
                </a:lnTo>
                <a:lnTo>
                  <a:pt x="868578" y="75730"/>
                </a:lnTo>
                <a:lnTo>
                  <a:pt x="888981" y="75730"/>
                </a:lnTo>
                <a:lnTo>
                  <a:pt x="890978" y="73847"/>
                </a:lnTo>
                <a:lnTo>
                  <a:pt x="893686" y="64630"/>
                </a:lnTo>
                <a:lnTo>
                  <a:pt x="891010" y="55628"/>
                </a:lnTo>
                <a:lnTo>
                  <a:pt x="888776" y="53568"/>
                </a:lnTo>
                <a:close/>
              </a:path>
              <a:path w="939164" h="149225">
                <a:moveTo>
                  <a:pt x="899667" y="22313"/>
                </a:moveTo>
                <a:lnTo>
                  <a:pt x="809193" y="22313"/>
                </a:lnTo>
                <a:lnTo>
                  <a:pt x="809193" y="35407"/>
                </a:lnTo>
                <a:lnTo>
                  <a:pt x="899667" y="35407"/>
                </a:lnTo>
                <a:lnTo>
                  <a:pt x="899667" y="22313"/>
                </a:lnTo>
                <a:close/>
              </a:path>
              <a:path w="939164" h="149225">
                <a:moveTo>
                  <a:pt x="877849" y="0"/>
                </a:moveTo>
                <a:lnTo>
                  <a:pt x="831024" y="0"/>
                </a:lnTo>
                <a:lnTo>
                  <a:pt x="831024" y="13042"/>
                </a:lnTo>
                <a:lnTo>
                  <a:pt x="877849" y="13042"/>
                </a:lnTo>
                <a:lnTo>
                  <a:pt x="877849" y="0"/>
                </a:lnTo>
                <a:close/>
              </a:path>
              <a:path w="939164" h="149225">
                <a:moveTo>
                  <a:pt x="938517" y="96900"/>
                </a:moveTo>
                <a:lnTo>
                  <a:pt x="832192" y="96900"/>
                </a:lnTo>
                <a:lnTo>
                  <a:pt x="832192" y="144525"/>
                </a:lnTo>
                <a:lnTo>
                  <a:pt x="938517" y="144525"/>
                </a:lnTo>
                <a:lnTo>
                  <a:pt x="938517" y="131292"/>
                </a:lnTo>
                <a:lnTo>
                  <a:pt x="849071" y="131292"/>
                </a:lnTo>
                <a:lnTo>
                  <a:pt x="849071" y="110312"/>
                </a:lnTo>
                <a:lnTo>
                  <a:pt x="938517" y="110312"/>
                </a:lnTo>
                <a:lnTo>
                  <a:pt x="938517" y="96900"/>
                </a:lnTo>
                <a:close/>
              </a:path>
              <a:path w="939164" h="149225">
                <a:moveTo>
                  <a:pt x="938517" y="110312"/>
                </a:moveTo>
                <a:lnTo>
                  <a:pt x="921473" y="110312"/>
                </a:lnTo>
                <a:lnTo>
                  <a:pt x="921473" y="131292"/>
                </a:lnTo>
                <a:lnTo>
                  <a:pt x="938517" y="131292"/>
                </a:lnTo>
                <a:lnTo>
                  <a:pt x="938517" y="110312"/>
                </a:lnTo>
                <a:close/>
              </a:path>
            </a:pathLst>
          </a:custGeom>
          <a:solidFill>
            <a:srgbClr val="9D23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73807" y="4903658"/>
            <a:ext cx="1845310" cy="354330"/>
          </a:xfrm>
          <a:custGeom>
            <a:avLst/>
            <a:gdLst/>
            <a:ahLst/>
            <a:cxnLst/>
            <a:rect l="l" t="t" r="r" b="b"/>
            <a:pathLst>
              <a:path w="1845310" h="354329">
                <a:moveTo>
                  <a:pt x="263652" y="82296"/>
                </a:moveTo>
                <a:lnTo>
                  <a:pt x="227474" y="89951"/>
                </a:lnTo>
                <a:lnTo>
                  <a:pt x="200263" y="110964"/>
                </a:lnTo>
                <a:lnTo>
                  <a:pt x="183124" y="142405"/>
                </a:lnTo>
                <a:lnTo>
                  <a:pt x="177165" y="181343"/>
                </a:lnTo>
                <a:lnTo>
                  <a:pt x="183350" y="219397"/>
                </a:lnTo>
                <a:lnTo>
                  <a:pt x="201214" y="248881"/>
                </a:lnTo>
                <a:lnTo>
                  <a:pt x="229719" y="267936"/>
                </a:lnTo>
                <a:lnTo>
                  <a:pt x="267830" y="274701"/>
                </a:lnTo>
                <a:lnTo>
                  <a:pt x="288197" y="273607"/>
                </a:lnTo>
                <a:lnTo>
                  <a:pt x="305274" y="270800"/>
                </a:lnTo>
                <a:lnTo>
                  <a:pt x="319063" y="266991"/>
                </a:lnTo>
                <a:lnTo>
                  <a:pt x="329565" y="262890"/>
                </a:lnTo>
                <a:lnTo>
                  <a:pt x="325888" y="248412"/>
                </a:lnTo>
                <a:lnTo>
                  <a:pt x="272415" y="248412"/>
                </a:lnTo>
                <a:lnTo>
                  <a:pt x="248334" y="244784"/>
                </a:lnTo>
                <a:lnTo>
                  <a:pt x="228361" y="233405"/>
                </a:lnTo>
                <a:lnTo>
                  <a:pt x="214604" y="213527"/>
                </a:lnTo>
                <a:lnTo>
                  <a:pt x="209169" y="184404"/>
                </a:lnTo>
                <a:lnTo>
                  <a:pt x="338709" y="184404"/>
                </a:lnTo>
                <a:lnTo>
                  <a:pt x="339471" y="180594"/>
                </a:lnTo>
                <a:lnTo>
                  <a:pt x="339852" y="175628"/>
                </a:lnTo>
                <a:lnTo>
                  <a:pt x="339852" y="168795"/>
                </a:lnTo>
                <a:lnTo>
                  <a:pt x="338829" y="160401"/>
                </a:lnTo>
                <a:lnTo>
                  <a:pt x="209550" y="160401"/>
                </a:lnTo>
                <a:lnTo>
                  <a:pt x="213889" y="142144"/>
                </a:lnTo>
                <a:lnTo>
                  <a:pt x="223407" y="124640"/>
                </a:lnTo>
                <a:lnTo>
                  <a:pt x="238851" y="111494"/>
                </a:lnTo>
                <a:lnTo>
                  <a:pt x="260972" y="106311"/>
                </a:lnTo>
                <a:lnTo>
                  <a:pt x="317481" y="106311"/>
                </a:lnTo>
                <a:lnTo>
                  <a:pt x="301115" y="91043"/>
                </a:lnTo>
                <a:lnTo>
                  <a:pt x="263652" y="82296"/>
                </a:lnTo>
                <a:close/>
              </a:path>
              <a:path w="1845310" h="354329">
                <a:moveTo>
                  <a:pt x="111633" y="41910"/>
                </a:moveTo>
                <a:lnTo>
                  <a:pt x="78105" y="41910"/>
                </a:lnTo>
                <a:lnTo>
                  <a:pt x="78105" y="270510"/>
                </a:lnTo>
                <a:lnTo>
                  <a:pt x="111633" y="270510"/>
                </a:lnTo>
                <a:lnTo>
                  <a:pt x="111633" y="41910"/>
                </a:lnTo>
                <a:close/>
              </a:path>
              <a:path w="1845310" h="354329">
                <a:moveTo>
                  <a:pt x="323469" y="238887"/>
                </a:moveTo>
                <a:lnTo>
                  <a:pt x="313721" y="242625"/>
                </a:lnTo>
                <a:lnTo>
                  <a:pt x="302366" y="245649"/>
                </a:lnTo>
                <a:lnTo>
                  <a:pt x="288798" y="247673"/>
                </a:lnTo>
                <a:lnTo>
                  <a:pt x="272415" y="248412"/>
                </a:lnTo>
                <a:lnTo>
                  <a:pt x="325888" y="248412"/>
                </a:lnTo>
                <a:lnTo>
                  <a:pt x="323469" y="238887"/>
                </a:lnTo>
                <a:close/>
              </a:path>
              <a:path w="1845310" h="354329">
                <a:moveTo>
                  <a:pt x="317481" y="106311"/>
                </a:moveTo>
                <a:lnTo>
                  <a:pt x="260972" y="106311"/>
                </a:lnTo>
                <a:lnTo>
                  <a:pt x="284208" y="111816"/>
                </a:lnTo>
                <a:lnTo>
                  <a:pt x="298511" y="125498"/>
                </a:lnTo>
                <a:lnTo>
                  <a:pt x="305668" y="143109"/>
                </a:lnTo>
                <a:lnTo>
                  <a:pt x="307467" y="160401"/>
                </a:lnTo>
                <a:lnTo>
                  <a:pt x="338829" y="160401"/>
                </a:lnTo>
                <a:lnTo>
                  <a:pt x="336464" y="140974"/>
                </a:lnTo>
                <a:lnTo>
                  <a:pt x="324469" y="112829"/>
                </a:lnTo>
                <a:lnTo>
                  <a:pt x="317481" y="106311"/>
                </a:lnTo>
                <a:close/>
              </a:path>
              <a:path w="1845310" h="354329">
                <a:moveTo>
                  <a:pt x="190119" y="13703"/>
                </a:moveTo>
                <a:lnTo>
                  <a:pt x="0" y="13703"/>
                </a:lnTo>
                <a:lnTo>
                  <a:pt x="0" y="41910"/>
                </a:lnTo>
                <a:lnTo>
                  <a:pt x="190119" y="41910"/>
                </a:lnTo>
                <a:lnTo>
                  <a:pt x="190119" y="13703"/>
                </a:lnTo>
                <a:close/>
              </a:path>
              <a:path w="1845310" h="354329">
                <a:moveTo>
                  <a:pt x="467106" y="82296"/>
                </a:moveTo>
                <a:lnTo>
                  <a:pt x="426231" y="89671"/>
                </a:lnTo>
                <a:lnTo>
                  <a:pt x="395001" y="110156"/>
                </a:lnTo>
                <a:lnTo>
                  <a:pt x="375058" y="141285"/>
                </a:lnTo>
                <a:lnTo>
                  <a:pt x="368046" y="180594"/>
                </a:lnTo>
                <a:lnTo>
                  <a:pt x="374570" y="219081"/>
                </a:lnTo>
                <a:lnTo>
                  <a:pt x="393096" y="248788"/>
                </a:lnTo>
                <a:lnTo>
                  <a:pt x="422052" y="267924"/>
                </a:lnTo>
                <a:lnTo>
                  <a:pt x="459867" y="274701"/>
                </a:lnTo>
                <a:lnTo>
                  <a:pt x="477357" y="273625"/>
                </a:lnTo>
                <a:lnTo>
                  <a:pt x="492345" y="270944"/>
                </a:lnTo>
                <a:lnTo>
                  <a:pt x="504331" y="267478"/>
                </a:lnTo>
                <a:lnTo>
                  <a:pt x="512813" y="264045"/>
                </a:lnTo>
                <a:lnTo>
                  <a:pt x="509097" y="247650"/>
                </a:lnTo>
                <a:lnTo>
                  <a:pt x="465963" y="247650"/>
                </a:lnTo>
                <a:lnTo>
                  <a:pt x="440531" y="242875"/>
                </a:lnTo>
                <a:lnTo>
                  <a:pt x="420243" y="229171"/>
                </a:lnTo>
                <a:lnTo>
                  <a:pt x="406812" y="207466"/>
                </a:lnTo>
                <a:lnTo>
                  <a:pt x="401955" y="178689"/>
                </a:lnTo>
                <a:lnTo>
                  <a:pt x="406187" y="151719"/>
                </a:lnTo>
                <a:lnTo>
                  <a:pt x="418671" y="129533"/>
                </a:lnTo>
                <a:lnTo>
                  <a:pt x="439084" y="114491"/>
                </a:lnTo>
                <a:lnTo>
                  <a:pt x="467106" y="108953"/>
                </a:lnTo>
                <a:lnTo>
                  <a:pt x="508577" y="108953"/>
                </a:lnTo>
                <a:lnTo>
                  <a:pt x="513588" y="92189"/>
                </a:lnTo>
                <a:lnTo>
                  <a:pt x="505251" y="88564"/>
                </a:lnTo>
                <a:lnTo>
                  <a:pt x="494342" y="85394"/>
                </a:lnTo>
                <a:lnTo>
                  <a:pt x="481435" y="83148"/>
                </a:lnTo>
                <a:lnTo>
                  <a:pt x="467106" y="82296"/>
                </a:lnTo>
                <a:close/>
              </a:path>
              <a:path w="1845310" h="354329">
                <a:moveTo>
                  <a:pt x="507111" y="238887"/>
                </a:moveTo>
                <a:lnTo>
                  <a:pt x="499342" y="242024"/>
                </a:lnTo>
                <a:lnTo>
                  <a:pt x="490108" y="244840"/>
                </a:lnTo>
                <a:lnTo>
                  <a:pt x="479089" y="246870"/>
                </a:lnTo>
                <a:lnTo>
                  <a:pt x="465963" y="247650"/>
                </a:lnTo>
                <a:lnTo>
                  <a:pt x="509097" y="247650"/>
                </a:lnTo>
                <a:lnTo>
                  <a:pt x="507111" y="238887"/>
                </a:lnTo>
                <a:close/>
              </a:path>
              <a:path w="1845310" h="354329">
                <a:moveTo>
                  <a:pt x="508577" y="108953"/>
                </a:moveTo>
                <a:lnTo>
                  <a:pt x="467106" y="108953"/>
                </a:lnTo>
                <a:lnTo>
                  <a:pt x="479768" y="109735"/>
                </a:lnTo>
                <a:lnTo>
                  <a:pt x="490393" y="111769"/>
                </a:lnTo>
                <a:lnTo>
                  <a:pt x="499086" y="114589"/>
                </a:lnTo>
                <a:lnTo>
                  <a:pt x="505955" y="117729"/>
                </a:lnTo>
                <a:lnTo>
                  <a:pt x="508577" y="108953"/>
                </a:lnTo>
                <a:close/>
              </a:path>
              <a:path w="1845310" h="354329">
                <a:moveTo>
                  <a:pt x="585597" y="0"/>
                </a:moveTo>
                <a:lnTo>
                  <a:pt x="552069" y="0"/>
                </a:lnTo>
                <a:lnTo>
                  <a:pt x="552069" y="270510"/>
                </a:lnTo>
                <a:lnTo>
                  <a:pt x="585597" y="270510"/>
                </a:lnTo>
                <a:lnTo>
                  <a:pt x="585597" y="153162"/>
                </a:lnTo>
                <a:lnTo>
                  <a:pt x="585978" y="148209"/>
                </a:lnTo>
                <a:lnTo>
                  <a:pt x="587883" y="143243"/>
                </a:lnTo>
                <a:lnTo>
                  <a:pt x="594580" y="130522"/>
                </a:lnTo>
                <a:lnTo>
                  <a:pt x="604642" y="119970"/>
                </a:lnTo>
                <a:lnTo>
                  <a:pt x="612791" y="115430"/>
                </a:lnTo>
                <a:lnTo>
                  <a:pt x="585597" y="115430"/>
                </a:lnTo>
                <a:lnTo>
                  <a:pt x="585597" y="0"/>
                </a:lnTo>
                <a:close/>
              </a:path>
              <a:path w="1845310" h="354329">
                <a:moveTo>
                  <a:pt x="694490" y="110109"/>
                </a:moveTo>
                <a:lnTo>
                  <a:pt x="632841" y="110109"/>
                </a:lnTo>
                <a:lnTo>
                  <a:pt x="652849" y="114444"/>
                </a:lnTo>
                <a:lnTo>
                  <a:pt x="666035" y="126211"/>
                </a:lnTo>
                <a:lnTo>
                  <a:pt x="673292" y="143547"/>
                </a:lnTo>
                <a:lnTo>
                  <a:pt x="675513" y="164592"/>
                </a:lnTo>
                <a:lnTo>
                  <a:pt x="675513" y="270510"/>
                </a:lnTo>
                <a:lnTo>
                  <a:pt x="709041" y="270510"/>
                </a:lnTo>
                <a:lnTo>
                  <a:pt x="709041" y="160769"/>
                </a:lnTo>
                <a:lnTo>
                  <a:pt x="702462" y="121831"/>
                </a:lnTo>
                <a:lnTo>
                  <a:pt x="694490" y="110109"/>
                </a:lnTo>
                <a:close/>
              </a:path>
              <a:path w="1845310" h="354329">
                <a:moveTo>
                  <a:pt x="644652" y="82296"/>
                </a:moveTo>
                <a:lnTo>
                  <a:pt x="603020" y="96260"/>
                </a:lnTo>
                <a:lnTo>
                  <a:pt x="586359" y="115430"/>
                </a:lnTo>
                <a:lnTo>
                  <a:pt x="612791" y="115430"/>
                </a:lnTo>
                <a:lnTo>
                  <a:pt x="617563" y="112771"/>
                </a:lnTo>
                <a:lnTo>
                  <a:pt x="632841" y="110109"/>
                </a:lnTo>
                <a:lnTo>
                  <a:pt x="694490" y="110109"/>
                </a:lnTo>
                <a:lnTo>
                  <a:pt x="686133" y="97820"/>
                </a:lnTo>
                <a:lnTo>
                  <a:pt x="665160" y="85665"/>
                </a:lnTo>
                <a:lnTo>
                  <a:pt x="644652" y="82296"/>
                </a:lnTo>
                <a:close/>
              </a:path>
              <a:path w="1845310" h="354329">
                <a:moveTo>
                  <a:pt x="791692" y="86093"/>
                </a:moveTo>
                <a:lnTo>
                  <a:pt x="761987" y="86093"/>
                </a:lnTo>
                <a:lnTo>
                  <a:pt x="762711" y="97820"/>
                </a:lnTo>
                <a:lnTo>
                  <a:pt x="763173" y="109488"/>
                </a:lnTo>
                <a:lnTo>
                  <a:pt x="763385" y="119875"/>
                </a:lnTo>
                <a:lnTo>
                  <a:pt x="763511" y="270510"/>
                </a:lnTo>
                <a:lnTo>
                  <a:pt x="797039" y="270510"/>
                </a:lnTo>
                <a:lnTo>
                  <a:pt x="797039" y="153936"/>
                </a:lnTo>
                <a:lnTo>
                  <a:pt x="797801" y="148209"/>
                </a:lnTo>
                <a:lnTo>
                  <a:pt x="799325" y="144005"/>
                </a:lnTo>
                <a:lnTo>
                  <a:pt x="805867" y="130784"/>
                </a:lnTo>
                <a:lnTo>
                  <a:pt x="815946" y="119875"/>
                </a:lnTo>
                <a:lnTo>
                  <a:pt x="821717" y="116586"/>
                </a:lnTo>
                <a:lnTo>
                  <a:pt x="793610" y="116586"/>
                </a:lnTo>
                <a:lnTo>
                  <a:pt x="791692" y="86093"/>
                </a:lnTo>
                <a:close/>
              </a:path>
              <a:path w="1845310" h="354329">
                <a:moveTo>
                  <a:pt x="905620" y="109728"/>
                </a:moveTo>
                <a:lnTo>
                  <a:pt x="844283" y="109728"/>
                </a:lnTo>
                <a:lnTo>
                  <a:pt x="864289" y="114060"/>
                </a:lnTo>
                <a:lnTo>
                  <a:pt x="877471" y="125820"/>
                </a:lnTo>
                <a:lnTo>
                  <a:pt x="884724" y="143155"/>
                </a:lnTo>
                <a:lnTo>
                  <a:pt x="886942" y="164211"/>
                </a:lnTo>
                <a:lnTo>
                  <a:pt x="886942" y="270510"/>
                </a:lnTo>
                <a:lnTo>
                  <a:pt x="920483" y="270510"/>
                </a:lnTo>
                <a:lnTo>
                  <a:pt x="920483" y="160769"/>
                </a:lnTo>
                <a:lnTo>
                  <a:pt x="913893" y="121831"/>
                </a:lnTo>
                <a:lnTo>
                  <a:pt x="905620" y="109728"/>
                </a:lnTo>
                <a:close/>
              </a:path>
              <a:path w="1845310" h="354329">
                <a:moveTo>
                  <a:pt x="855332" y="82296"/>
                </a:moveTo>
                <a:lnTo>
                  <a:pt x="834234" y="85241"/>
                </a:lnTo>
                <a:lnTo>
                  <a:pt x="816849" y="93006"/>
                </a:lnTo>
                <a:lnTo>
                  <a:pt x="803463" y="103989"/>
                </a:lnTo>
                <a:lnTo>
                  <a:pt x="794359" y="116586"/>
                </a:lnTo>
                <a:lnTo>
                  <a:pt x="821717" y="116586"/>
                </a:lnTo>
                <a:lnTo>
                  <a:pt x="828954" y="112462"/>
                </a:lnTo>
                <a:lnTo>
                  <a:pt x="844283" y="109728"/>
                </a:lnTo>
                <a:lnTo>
                  <a:pt x="905620" y="109728"/>
                </a:lnTo>
                <a:lnTo>
                  <a:pt x="897480" y="97820"/>
                </a:lnTo>
                <a:lnTo>
                  <a:pt x="876281" y="85665"/>
                </a:lnTo>
                <a:lnTo>
                  <a:pt x="855332" y="82296"/>
                </a:lnTo>
                <a:close/>
              </a:path>
              <a:path w="1845310" h="354329">
                <a:moveTo>
                  <a:pt x="1053071" y="82296"/>
                </a:moveTo>
                <a:lnTo>
                  <a:pt x="1017406" y="88907"/>
                </a:lnTo>
                <a:lnTo>
                  <a:pt x="988348" y="108054"/>
                </a:lnTo>
                <a:lnTo>
                  <a:pt x="968792" y="138703"/>
                </a:lnTo>
                <a:lnTo>
                  <a:pt x="961631" y="179819"/>
                </a:lnTo>
                <a:lnTo>
                  <a:pt x="968477" y="219242"/>
                </a:lnTo>
                <a:lnTo>
                  <a:pt x="987253" y="249124"/>
                </a:lnTo>
                <a:lnTo>
                  <a:pt x="1015316" y="268074"/>
                </a:lnTo>
                <a:lnTo>
                  <a:pt x="1050023" y="274701"/>
                </a:lnTo>
                <a:lnTo>
                  <a:pt x="1083015" y="268993"/>
                </a:lnTo>
                <a:lnTo>
                  <a:pt x="1112507" y="251321"/>
                </a:lnTo>
                <a:lnTo>
                  <a:pt x="1113737" y="249555"/>
                </a:lnTo>
                <a:lnTo>
                  <a:pt x="1051534" y="249555"/>
                </a:lnTo>
                <a:lnTo>
                  <a:pt x="1029027" y="244161"/>
                </a:lnTo>
                <a:lnTo>
                  <a:pt x="1011445" y="229266"/>
                </a:lnTo>
                <a:lnTo>
                  <a:pt x="1000004" y="206799"/>
                </a:lnTo>
                <a:lnTo>
                  <a:pt x="995921" y="178689"/>
                </a:lnTo>
                <a:lnTo>
                  <a:pt x="999213" y="152924"/>
                </a:lnTo>
                <a:lnTo>
                  <a:pt x="1009399" y="130059"/>
                </a:lnTo>
                <a:lnTo>
                  <a:pt x="1026943" y="113696"/>
                </a:lnTo>
                <a:lnTo>
                  <a:pt x="1052309" y="107442"/>
                </a:lnTo>
                <a:lnTo>
                  <a:pt x="1115732" y="107442"/>
                </a:lnTo>
                <a:lnTo>
                  <a:pt x="1089278" y="89181"/>
                </a:lnTo>
                <a:lnTo>
                  <a:pt x="1053071" y="82296"/>
                </a:lnTo>
                <a:close/>
              </a:path>
              <a:path w="1845310" h="354329">
                <a:moveTo>
                  <a:pt x="1115732" y="107442"/>
                </a:moveTo>
                <a:lnTo>
                  <a:pt x="1052309" y="107442"/>
                </a:lnTo>
                <a:lnTo>
                  <a:pt x="1077657" y="114061"/>
                </a:lnTo>
                <a:lnTo>
                  <a:pt x="1094790" y="130967"/>
                </a:lnTo>
                <a:lnTo>
                  <a:pt x="1104494" y="153728"/>
                </a:lnTo>
                <a:lnTo>
                  <a:pt x="1107411" y="176784"/>
                </a:lnTo>
                <a:lnTo>
                  <a:pt x="1107439" y="178689"/>
                </a:lnTo>
                <a:lnTo>
                  <a:pt x="1103303" y="206628"/>
                </a:lnTo>
                <a:lnTo>
                  <a:pt x="1091550" y="229308"/>
                </a:lnTo>
                <a:lnTo>
                  <a:pt x="1073794" y="244201"/>
                </a:lnTo>
                <a:lnTo>
                  <a:pt x="1051534" y="249555"/>
                </a:lnTo>
                <a:lnTo>
                  <a:pt x="1113737" y="249555"/>
                </a:lnTo>
                <a:lnTo>
                  <a:pt x="1133712" y="220860"/>
                </a:lnTo>
                <a:lnTo>
                  <a:pt x="1141844" y="176784"/>
                </a:lnTo>
                <a:lnTo>
                  <a:pt x="1135419" y="138386"/>
                </a:lnTo>
                <a:lnTo>
                  <a:pt x="1117312" y="108532"/>
                </a:lnTo>
                <a:lnTo>
                  <a:pt x="1115732" y="107442"/>
                </a:lnTo>
                <a:close/>
              </a:path>
              <a:path w="1845310" h="354329">
                <a:moveTo>
                  <a:pt x="1217663" y="0"/>
                </a:moveTo>
                <a:lnTo>
                  <a:pt x="1184135" y="0"/>
                </a:lnTo>
                <a:lnTo>
                  <a:pt x="1184135" y="270510"/>
                </a:lnTo>
                <a:lnTo>
                  <a:pt x="1217663" y="270510"/>
                </a:lnTo>
                <a:lnTo>
                  <a:pt x="1217663" y="0"/>
                </a:lnTo>
                <a:close/>
              </a:path>
              <a:path w="1845310" h="354329">
                <a:moveTo>
                  <a:pt x="1352156" y="82296"/>
                </a:moveTo>
                <a:lnTo>
                  <a:pt x="1316491" y="88907"/>
                </a:lnTo>
                <a:lnTo>
                  <a:pt x="1287433" y="108054"/>
                </a:lnTo>
                <a:lnTo>
                  <a:pt x="1267877" y="138703"/>
                </a:lnTo>
                <a:lnTo>
                  <a:pt x="1260716" y="179819"/>
                </a:lnTo>
                <a:lnTo>
                  <a:pt x="1267562" y="219242"/>
                </a:lnTo>
                <a:lnTo>
                  <a:pt x="1286338" y="249124"/>
                </a:lnTo>
                <a:lnTo>
                  <a:pt x="1314401" y="268074"/>
                </a:lnTo>
                <a:lnTo>
                  <a:pt x="1349108" y="274701"/>
                </a:lnTo>
                <a:lnTo>
                  <a:pt x="1382100" y="268993"/>
                </a:lnTo>
                <a:lnTo>
                  <a:pt x="1411592" y="251321"/>
                </a:lnTo>
                <a:lnTo>
                  <a:pt x="1412822" y="249555"/>
                </a:lnTo>
                <a:lnTo>
                  <a:pt x="1350632" y="249555"/>
                </a:lnTo>
                <a:lnTo>
                  <a:pt x="1328117" y="244161"/>
                </a:lnTo>
                <a:lnTo>
                  <a:pt x="1310532" y="229266"/>
                </a:lnTo>
                <a:lnTo>
                  <a:pt x="1299090" y="206799"/>
                </a:lnTo>
                <a:lnTo>
                  <a:pt x="1295006" y="178689"/>
                </a:lnTo>
                <a:lnTo>
                  <a:pt x="1298298" y="152924"/>
                </a:lnTo>
                <a:lnTo>
                  <a:pt x="1308484" y="130059"/>
                </a:lnTo>
                <a:lnTo>
                  <a:pt x="1326028" y="113696"/>
                </a:lnTo>
                <a:lnTo>
                  <a:pt x="1351394" y="107442"/>
                </a:lnTo>
                <a:lnTo>
                  <a:pt x="1414822" y="107442"/>
                </a:lnTo>
                <a:lnTo>
                  <a:pt x="1388369" y="89181"/>
                </a:lnTo>
                <a:lnTo>
                  <a:pt x="1352156" y="82296"/>
                </a:lnTo>
                <a:close/>
              </a:path>
              <a:path w="1845310" h="354329">
                <a:moveTo>
                  <a:pt x="1414822" y="107442"/>
                </a:moveTo>
                <a:lnTo>
                  <a:pt x="1351394" y="107442"/>
                </a:lnTo>
                <a:lnTo>
                  <a:pt x="1376742" y="114061"/>
                </a:lnTo>
                <a:lnTo>
                  <a:pt x="1393875" y="130967"/>
                </a:lnTo>
                <a:lnTo>
                  <a:pt x="1403579" y="153728"/>
                </a:lnTo>
                <a:lnTo>
                  <a:pt x="1406496" y="176784"/>
                </a:lnTo>
                <a:lnTo>
                  <a:pt x="1406524" y="178689"/>
                </a:lnTo>
                <a:lnTo>
                  <a:pt x="1402388" y="206628"/>
                </a:lnTo>
                <a:lnTo>
                  <a:pt x="1390637" y="229308"/>
                </a:lnTo>
                <a:lnTo>
                  <a:pt x="1372885" y="244201"/>
                </a:lnTo>
                <a:lnTo>
                  <a:pt x="1350632" y="249555"/>
                </a:lnTo>
                <a:lnTo>
                  <a:pt x="1412822" y="249555"/>
                </a:lnTo>
                <a:lnTo>
                  <a:pt x="1432797" y="220860"/>
                </a:lnTo>
                <a:lnTo>
                  <a:pt x="1440929" y="176784"/>
                </a:lnTo>
                <a:lnTo>
                  <a:pt x="1434505" y="138386"/>
                </a:lnTo>
                <a:lnTo>
                  <a:pt x="1416402" y="108532"/>
                </a:lnTo>
                <a:lnTo>
                  <a:pt x="1414822" y="107442"/>
                </a:lnTo>
                <a:close/>
              </a:path>
              <a:path w="1845310" h="354329">
                <a:moveTo>
                  <a:pt x="1494269" y="308978"/>
                </a:moveTo>
                <a:lnTo>
                  <a:pt x="1513838" y="346235"/>
                </a:lnTo>
                <a:lnTo>
                  <a:pt x="1547228" y="350139"/>
                </a:lnTo>
                <a:lnTo>
                  <a:pt x="1564998" y="348991"/>
                </a:lnTo>
                <a:lnTo>
                  <a:pt x="1582804" y="345236"/>
                </a:lnTo>
                <a:lnTo>
                  <a:pt x="1599681" y="338405"/>
                </a:lnTo>
                <a:lnTo>
                  <a:pt x="1614665" y="328028"/>
                </a:lnTo>
                <a:lnTo>
                  <a:pt x="1618069" y="323850"/>
                </a:lnTo>
                <a:lnTo>
                  <a:pt x="1548371" y="323850"/>
                </a:lnTo>
                <a:lnTo>
                  <a:pt x="1531988" y="322653"/>
                </a:lnTo>
                <a:lnTo>
                  <a:pt x="1517319" y="319419"/>
                </a:lnTo>
                <a:lnTo>
                  <a:pt x="1504651" y="314682"/>
                </a:lnTo>
                <a:lnTo>
                  <a:pt x="1494269" y="308978"/>
                </a:lnTo>
                <a:close/>
              </a:path>
              <a:path w="1845310" h="354329">
                <a:moveTo>
                  <a:pt x="1640954" y="238887"/>
                </a:moveTo>
                <a:lnTo>
                  <a:pt x="1607807" y="238887"/>
                </a:lnTo>
                <a:lnTo>
                  <a:pt x="1607807" y="259080"/>
                </a:lnTo>
                <a:lnTo>
                  <a:pt x="1603342" y="288965"/>
                </a:lnTo>
                <a:lnTo>
                  <a:pt x="1590948" y="309033"/>
                </a:lnTo>
                <a:lnTo>
                  <a:pt x="1572124" y="320318"/>
                </a:lnTo>
                <a:lnTo>
                  <a:pt x="1548371" y="323850"/>
                </a:lnTo>
                <a:lnTo>
                  <a:pt x="1618069" y="323850"/>
                </a:lnTo>
                <a:lnTo>
                  <a:pt x="1626166" y="313912"/>
                </a:lnTo>
                <a:lnTo>
                  <a:pt x="1634382" y="295606"/>
                </a:lnTo>
                <a:lnTo>
                  <a:pt x="1639311" y="272369"/>
                </a:lnTo>
                <a:lnTo>
                  <a:pt x="1640910" y="244221"/>
                </a:lnTo>
                <a:lnTo>
                  <a:pt x="1640954" y="238887"/>
                </a:lnTo>
                <a:close/>
              </a:path>
              <a:path w="1845310" h="354329">
                <a:moveTo>
                  <a:pt x="1553324" y="82296"/>
                </a:moveTo>
                <a:lnTo>
                  <a:pt x="1522284" y="88747"/>
                </a:lnTo>
                <a:lnTo>
                  <a:pt x="1495602" y="107626"/>
                </a:lnTo>
                <a:lnTo>
                  <a:pt x="1476921" y="138220"/>
                </a:lnTo>
                <a:lnTo>
                  <a:pt x="1469885" y="179819"/>
                </a:lnTo>
                <a:lnTo>
                  <a:pt x="1475719" y="215412"/>
                </a:lnTo>
                <a:lnTo>
                  <a:pt x="1491983" y="243927"/>
                </a:lnTo>
                <a:lnTo>
                  <a:pt x="1516819" y="262867"/>
                </a:lnTo>
                <a:lnTo>
                  <a:pt x="1548371" y="269735"/>
                </a:lnTo>
                <a:lnTo>
                  <a:pt x="1568201" y="267324"/>
                </a:lnTo>
                <a:lnTo>
                  <a:pt x="1584709" y="260735"/>
                </a:lnTo>
                <a:lnTo>
                  <a:pt x="1597716" y="250934"/>
                </a:lnTo>
                <a:lnTo>
                  <a:pt x="1602915" y="244221"/>
                </a:lnTo>
                <a:lnTo>
                  <a:pt x="1558277" y="244221"/>
                </a:lnTo>
                <a:lnTo>
                  <a:pt x="1534655" y="238952"/>
                </a:lnTo>
                <a:lnTo>
                  <a:pt x="1517605" y="224645"/>
                </a:lnTo>
                <a:lnTo>
                  <a:pt x="1507270" y="203549"/>
                </a:lnTo>
                <a:lnTo>
                  <a:pt x="1503794" y="177914"/>
                </a:lnTo>
                <a:lnTo>
                  <a:pt x="1507866" y="149025"/>
                </a:lnTo>
                <a:lnTo>
                  <a:pt x="1519224" y="127061"/>
                </a:lnTo>
                <a:lnTo>
                  <a:pt x="1536584" y="113097"/>
                </a:lnTo>
                <a:lnTo>
                  <a:pt x="1558658" y="108204"/>
                </a:lnTo>
                <a:lnTo>
                  <a:pt x="1606812" y="108204"/>
                </a:lnTo>
                <a:lnTo>
                  <a:pt x="1602825" y="102548"/>
                </a:lnTo>
                <a:lnTo>
                  <a:pt x="1590946" y="92392"/>
                </a:lnTo>
                <a:lnTo>
                  <a:pt x="1574636" y="85093"/>
                </a:lnTo>
                <a:lnTo>
                  <a:pt x="1553324" y="82296"/>
                </a:lnTo>
                <a:close/>
              </a:path>
              <a:path w="1845310" h="354329">
                <a:moveTo>
                  <a:pt x="1606812" y="108204"/>
                </a:moveTo>
                <a:lnTo>
                  <a:pt x="1558658" y="108204"/>
                </a:lnTo>
                <a:lnTo>
                  <a:pt x="1575571" y="111011"/>
                </a:lnTo>
                <a:lnTo>
                  <a:pt x="1589090" y="118675"/>
                </a:lnTo>
                <a:lnTo>
                  <a:pt x="1599109" y="130053"/>
                </a:lnTo>
                <a:lnTo>
                  <a:pt x="1605521" y="144005"/>
                </a:lnTo>
                <a:lnTo>
                  <a:pt x="1607045" y="148209"/>
                </a:lnTo>
                <a:lnTo>
                  <a:pt x="1607426" y="153162"/>
                </a:lnTo>
                <a:lnTo>
                  <a:pt x="1607426" y="197739"/>
                </a:lnTo>
                <a:lnTo>
                  <a:pt x="1586804" y="235075"/>
                </a:lnTo>
                <a:lnTo>
                  <a:pt x="1558277" y="244221"/>
                </a:lnTo>
                <a:lnTo>
                  <a:pt x="1602915" y="244221"/>
                </a:lnTo>
                <a:lnTo>
                  <a:pt x="1607045" y="238887"/>
                </a:lnTo>
                <a:lnTo>
                  <a:pt x="1640954" y="238887"/>
                </a:lnTo>
                <a:lnTo>
                  <a:pt x="1641077" y="118675"/>
                </a:lnTo>
                <a:lnTo>
                  <a:pt x="1641169" y="113919"/>
                </a:lnTo>
                <a:lnTo>
                  <a:pt x="1610842" y="113919"/>
                </a:lnTo>
                <a:lnTo>
                  <a:pt x="1606812" y="108204"/>
                </a:lnTo>
                <a:close/>
              </a:path>
              <a:path w="1845310" h="354329">
                <a:moveTo>
                  <a:pt x="1642478" y="86093"/>
                </a:moveTo>
                <a:lnTo>
                  <a:pt x="1612760" y="86093"/>
                </a:lnTo>
                <a:lnTo>
                  <a:pt x="1611617" y="113919"/>
                </a:lnTo>
                <a:lnTo>
                  <a:pt x="1641169" y="113919"/>
                </a:lnTo>
                <a:lnTo>
                  <a:pt x="1641295" y="107626"/>
                </a:lnTo>
                <a:lnTo>
                  <a:pt x="1641757" y="96316"/>
                </a:lnTo>
                <a:lnTo>
                  <a:pt x="1642478" y="86093"/>
                </a:lnTo>
                <a:close/>
              </a:path>
              <a:path w="1845310" h="354329">
                <a:moveTo>
                  <a:pt x="1708378" y="86093"/>
                </a:moveTo>
                <a:lnTo>
                  <a:pt x="1671789" y="86093"/>
                </a:lnTo>
                <a:lnTo>
                  <a:pt x="1739620" y="256019"/>
                </a:lnTo>
                <a:lnTo>
                  <a:pt x="1741512" y="260210"/>
                </a:lnTo>
                <a:lnTo>
                  <a:pt x="1742287" y="262890"/>
                </a:lnTo>
                <a:lnTo>
                  <a:pt x="1742287" y="266700"/>
                </a:lnTo>
                <a:lnTo>
                  <a:pt x="1739620" y="272796"/>
                </a:lnTo>
                <a:lnTo>
                  <a:pt x="1711413" y="310134"/>
                </a:lnTo>
                <a:lnTo>
                  <a:pt x="1682089" y="326517"/>
                </a:lnTo>
                <a:lnTo>
                  <a:pt x="1690471" y="354330"/>
                </a:lnTo>
                <a:lnTo>
                  <a:pt x="1731606" y="332994"/>
                </a:lnTo>
                <a:lnTo>
                  <a:pt x="1762810" y="291417"/>
                </a:lnTo>
                <a:lnTo>
                  <a:pt x="1788749" y="232778"/>
                </a:lnTo>
                <a:lnTo>
                  <a:pt x="1760562" y="232778"/>
                </a:lnTo>
                <a:lnTo>
                  <a:pt x="1758014" y="223945"/>
                </a:lnTo>
                <a:lnTo>
                  <a:pt x="1755038" y="214358"/>
                </a:lnTo>
                <a:lnTo>
                  <a:pt x="1751718" y="204394"/>
                </a:lnTo>
                <a:lnTo>
                  <a:pt x="1748370" y="195072"/>
                </a:lnTo>
                <a:lnTo>
                  <a:pt x="1708378" y="86093"/>
                </a:lnTo>
                <a:close/>
              </a:path>
              <a:path w="1845310" h="354329">
                <a:moveTo>
                  <a:pt x="1845144" y="86093"/>
                </a:moveTo>
                <a:lnTo>
                  <a:pt x="1809711" y="86093"/>
                </a:lnTo>
                <a:lnTo>
                  <a:pt x="1773135" y="194310"/>
                </a:lnTo>
                <a:lnTo>
                  <a:pt x="1769795" y="204555"/>
                </a:lnTo>
                <a:lnTo>
                  <a:pt x="1766803" y="214406"/>
                </a:lnTo>
                <a:lnTo>
                  <a:pt x="1763979" y="223986"/>
                </a:lnTo>
                <a:lnTo>
                  <a:pt x="1761337" y="232778"/>
                </a:lnTo>
                <a:lnTo>
                  <a:pt x="1788749" y="232778"/>
                </a:lnTo>
                <a:lnTo>
                  <a:pt x="1794852" y="217551"/>
                </a:lnTo>
                <a:lnTo>
                  <a:pt x="1845144" y="86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2302" y="4806128"/>
            <a:ext cx="1549400" cy="502920"/>
          </a:xfrm>
          <a:custGeom>
            <a:avLst/>
            <a:gdLst/>
            <a:ahLst/>
            <a:cxnLst/>
            <a:rect l="l" t="t" r="r" b="b"/>
            <a:pathLst>
              <a:path w="1549400" h="502920">
                <a:moveTo>
                  <a:pt x="18135" y="288556"/>
                </a:moveTo>
                <a:lnTo>
                  <a:pt x="0" y="368033"/>
                </a:lnTo>
                <a:lnTo>
                  <a:pt x="44203" y="382963"/>
                </a:lnTo>
                <a:lnTo>
                  <a:pt x="105600" y="389902"/>
                </a:lnTo>
                <a:lnTo>
                  <a:pt x="161876" y="383915"/>
                </a:lnTo>
                <a:lnTo>
                  <a:pt x="204886" y="367354"/>
                </a:lnTo>
                <a:lnTo>
                  <a:pt x="235066" y="342319"/>
                </a:lnTo>
                <a:lnTo>
                  <a:pt x="252832" y="310946"/>
                </a:lnTo>
                <a:lnTo>
                  <a:pt x="111467" y="310946"/>
                </a:lnTo>
                <a:lnTo>
                  <a:pt x="84661" y="309025"/>
                </a:lnTo>
                <a:lnTo>
                  <a:pt x="59401" y="303957"/>
                </a:lnTo>
                <a:lnTo>
                  <a:pt x="36840" y="296786"/>
                </a:lnTo>
                <a:lnTo>
                  <a:pt x="18135" y="288556"/>
                </a:lnTo>
                <a:close/>
              </a:path>
              <a:path w="1549400" h="502920">
                <a:moveTo>
                  <a:pt x="147218" y="19723"/>
                </a:moveTo>
                <a:lnTo>
                  <a:pt x="86372" y="28382"/>
                </a:lnTo>
                <a:lnTo>
                  <a:pt x="40933" y="52195"/>
                </a:lnTo>
                <a:lnTo>
                  <a:pt x="12499" y="87911"/>
                </a:lnTo>
                <a:lnTo>
                  <a:pt x="2667" y="132283"/>
                </a:lnTo>
                <a:lnTo>
                  <a:pt x="9949" y="168627"/>
                </a:lnTo>
                <a:lnTo>
                  <a:pt x="30530" y="198220"/>
                </a:lnTo>
                <a:lnTo>
                  <a:pt x="62513" y="221914"/>
                </a:lnTo>
                <a:lnTo>
                  <a:pt x="104000" y="240563"/>
                </a:lnTo>
                <a:lnTo>
                  <a:pt x="129944" y="250354"/>
                </a:lnTo>
                <a:lnTo>
                  <a:pt x="147483" y="259692"/>
                </a:lnTo>
                <a:lnTo>
                  <a:pt x="157419" y="269731"/>
                </a:lnTo>
                <a:lnTo>
                  <a:pt x="160553" y="281622"/>
                </a:lnTo>
                <a:lnTo>
                  <a:pt x="157536" y="293860"/>
                </a:lnTo>
                <a:lnTo>
                  <a:pt x="148416" y="303090"/>
                </a:lnTo>
                <a:lnTo>
                  <a:pt x="133094" y="308916"/>
                </a:lnTo>
                <a:lnTo>
                  <a:pt x="111467" y="310946"/>
                </a:lnTo>
                <a:lnTo>
                  <a:pt x="252832" y="310946"/>
                </a:lnTo>
                <a:lnTo>
                  <a:pt x="258686" y="275221"/>
                </a:lnTo>
                <a:lnTo>
                  <a:pt x="253179" y="240525"/>
                </a:lnTo>
                <a:lnTo>
                  <a:pt x="236223" y="211280"/>
                </a:lnTo>
                <a:lnTo>
                  <a:pt x="207165" y="186935"/>
                </a:lnTo>
                <a:lnTo>
                  <a:pt x="165354" y="166941"/>
                </a:lnTo>
                <a:lnTo>
                  <a:pt x="136134" y="155706"/>
                </a:lnTo>
                <a:lnTo>
                  <a:pt x="116070" y="146272"/>
                </a:lnTo>
                <a:lnTo>
                  <a:pt x="104508" y="136637"/>
                </a:lnTo>
                <a:lnTo>
                  <a:pt x="100799" y="124802"/>
                </a:lnTo>
                <a:lnTo>
                  <a:pt x="103758" y="113884"/>
                </a:lnTo>
                <a:lnTo>
                  <a:pt x="112469" y="105467"/>
                </a:lnTo>
                <a:lnTo>
                  <a:pt x="126683" y="100049"/>
                </a:lnTo>
                <a:lnTo>
                  <a:pt x="146151" y="98132"/>
                </a:lnTo>
                <a:lnTo>
                  <a:pt x="228497" y="98132"/>
                </a:lnTo>
                <a:lnTo>
                  <a:pt x="244284" y="37845"/>
                </a:lnTo>
                <a:lnTo>
                  <a:pt x="225221" y="30744"/>
                </a:lnTo>
                <a:lnTo>
                  <a:pt x="202952" y="24988"/>
                </a:lnTo>
                <a:lnTo>
                  <a:pt x="177083" y="21131"/>
                </a:lnTo>
                <a:lnTo>
                  <a:pt x="147218" y="19723"/>
                </a:lnTo>
                <a:close/>
              </a:path>
              <a:path w="1549400" h="502920">
                <a:moveTo>
                  <a:pt x="228497" y="98132"/>
                </a:moveTo>
                <a:lnTo>
                  <a:pt x="146151" y="98132"/>
                </a:lnTo>
                <a:lnTo>
                  <a:pt x="171216" y="99824"/>
                </a:lnTo>
                <a:lnTo>
                  <a:pt x="192685" y="104066"/>
                </a:lnTo>
                <a:lnTo>
                  <a:pt x="210357" y="109609"/>
                </a:lnTo>
                <a:lnTo>
                  <a:pt x="224028" y="115201"/>
                </a:lnTo>
                <a:lnTo>
                  <a:pt x="228497" y="98132"/>
                </a:lnTo>
                <a:close/>
              </a:path>
              <a:path w="1549400" h="502920">
                <a:moveTo>
                  <a:pt x="537091" y="181343"/>
                </a:moveTo>
                <a:lnTo>
                  <a:pt x="406438" y="181343"/>
                </a:lnTo>
                <a:lnTo>
                  <a:pt x="428033" y="183345"/>
                </a:lnTo>
                <a:lnTo>
                  <a:pt x="441231" y="188548"/>
                </a:lnTo>
                <a:lnTo>
                  <a:pt x="447830" y="195750"/>
                </a:lnTo>
                <a:lnTo>
                  <a:pt x="449630" y="203746"/>
                </a:lnTo>
                <a:lnTo>
                  <a:pt x="449630" y="205879"/>
                </a:lnTo>
                <a:lnTo>
                  <a:pt x="399565" y="209715"/>
                </a:lnTo>
                <a:lnTo>
                  <a:pt x="357460" y="221463"/>
                </a:lnTo>
                <a:lnTo>
                  <a:pt x="325134" y="241480"/>
                </a:lnTo>
                <a:lnTo>
                  <a:pt x="304404" y="270126"/>
                </a:lnTo>
                <a:lnTo>
                  <a:pt x="297091" y="307759"/>
                </a:lnTo>
                <a:lnTo>
                  <a:pt x="303098" y="339127"/>
                </a:lnTo>
                <a:lnTo>
                  <a:pt x="320354" y="365493"/>
                </a:lnTo>
                <a:lnTo>
                  <a:pt x="347711" y="383657"/>
                </a:lnTo>
                <a:lnTo>
                  <a:pt x="384022" y="390423"/>
                </a:lnTo>
                <a:lnTo>
                  <a:pt x="404738" y="388850"/>
                </a:lnTo>
                <a:lnTo>
                  <a:pt x="424099" y="383828"/>
                </a:lnTo>
                <a:lnTo>
                  <a:pt x="441556" y="374907"/>
                </a:lnTo>
                <a:lnTo>
                  <a:pt x="456565" y="361632"/>
                </a:lnTo>
                <a:lnTo>
                  <a:pt x="547698" y="361632"/>
                </a:lnTo>
                <a:lnTo>
                  <a:pt x="547322" y="357360"/>
                </a:lnTo>
                <a:lnTo>
                  <a:pt x="546480" y="339711"/>
                </a:lnTo>
                <a:lnTo>
                  <a:pt x="546237" y="323748"/>
                </a:lnTo>
                <a:lnTo>
                  <a:pt x="418706" y="323748"/>
                </a:lnTo>
                <a:lnTo>
                  <a:pt x="407477" y="322158"/>
                </a:lnTo>
                <a:lnTo>
                  <a:pt x="398897" y="317422"/>
                </a:lnTo>
                <a:lnTo>
                  <a:pt x="393417" y="309587"/>
                </a:lnTo>
                <a:lnTo>
                  <a:pt x="391490" y="298703"/>
                </a:lnTo>
                <a:lnTo>
                  <a:pt x="395525" y="283461"/>
                </a:lnTo>
                <a:lnTo>
                  <a:pt x="407363" y="272822"/>
                </a:lnTo>
                <a:lnTo>
                  <a:pt x="426599" y="266587"/>
                </a:lnTo>
                <a:lnTo>
                  <a:pt x="452831" y="264553"/>
                </a:lnTo>
                <a:lnTo>
                  <a:pt x="546188" y="264553"/>
                </a:lnTo>
                <a:lnTo>
                  <a:pt x="546188" y="232028"/>
                </a:lnTo>
                <a:lnTo>
                  <a:pt x="539861" y="186260"/>
                </a:lnTo>
                <a:lnTo>
                  <a:pt x="537091" y="181343"/>
                </a:lnTo>
                <a:close/>
              </a:path>
              <a:path w="1549400" h="502920">
                <a:moveTo>
                  <a:pt x="547698" y="361632"/>
                </a:moveTo>
                <a:lnTo>
                  <a:pt x="458698" y="361632"/>
                </a:lnTo>
                <a:lnTo>
                  <a:pt x="463499" y="384568"/>
                </a:lnTo>
                <a:lnTo>
                  <a:pt x="550456" y="384568"/>
                </a:lnTo>
                <a:lnTo>
                  <a:pt x="548664" y="372611"/>
                </a:lnTo>
                <a:lnTo>
                  <a:pt x="547698" y="361632"/>
                </a:lnTo>
                <a:close/>
              </a:path>
              <a:path w="1549400" h="502920">
                <a:moveTo>
                  <a:pt x="546188" y="264553"/>
                </a:moveTo>
                <a:lnTo>
                  <a:pt x="452831" y="264553"/>
                </a:lnTo>
                <a:lnTo>
                  <a:pt x="452831" y="295503"/>
                </a:lnTo>
                <a:lnTo>
                  <a:pt x="451764" y="299770"/>
                </a:lnTo>
                <a:lnTo>
                  <a:pt x="446524" y="309587"/>
                </a:lnTo>
                <a:lnTo>
                  <a:pt x="438635" y="317155"/>
                </a:lnTo>
                <a:lnTo>
                  <a:pt x="429047" y="322025"/>
                </a:lnTo>
                <a:lnTo>
                  <a:pt x="418706" y="323748"/>
                </a:lnTo>
                <a:lnTo>
                  <a:pt x="546237" y="323748"/>
                </a:lnTo>
                <a:lnTo>
                  <a:pt x="546188" y="264553"/>
                </a:lnTo>
                <a:close/>
              </a:path>
              <a:path w="1549400" h="502920">
                <a:moveTo>
                  <a:pt x="424573" y="116255"/>
                </a:moveTo>
                <a:lnTo>
                  <a:pt x="386938" y="118733"/>
                </a:lnTo>
                <a:lnTo>
                  <a:pt x="355958" y="124863"/>
                </a:lnTo>
                <a:lnTo>
                  <a:pt x="332079" y="132693"/>
                </a:lnTo>
                <a:lnTo>
                  <a:pt x="315747" y="140271"/>
                </a:lnTo>
                <a:lnTo>
                  <a:pt x="332295" y="200545"/>
                </a:lnTo>
                <a:lnTo>
                  <a:pt x="347403" y="193494"/>
                </a:lnTo>
                <a:lnTo>
                  <a:pt x="365561" y="187344"/>
                </a:lnTo>
                <a:lnTo>
                  <a:pt x="385621" y="182993"/>
                </a:lnTo>
                <a:lnTo>
                  <a:pt x="406438" y="181343"/>
                </a:lnTo>
                <a:lnTo>
                  <a:pt x="537091" y="181343"/>
                </a:lnTo>
                <a:lnTo>
                  <a:pt x="519180" y="149539"/>
                </a:lnTo>
                <a:lnTo>
                  <a:pt x="481600" y="125119"/>
                </a:lnTo>
                <a:lnTo>
                  <a:pt x="424573" y="116255"/>
                </a:lnTo>
                <a:close/>
              </a:path>
              <a:path w="1549400" h="502920">
                <a:moveTo>
                  <a:pt x="713130" y="192544"/>
                </a:moveTo>
                <a:lnTo>
                  <a:pt x="616597" y="192544"/>
                </a:lnTo>
                <a:lnTo>
                  <a:pt x="616597" y="384568"/>
                </a:lnTo>
                <a:lnTo>
                  <a:pt x="713130" y="384568"/>
                </a:lnTo>
                <a:lnTo>
                  <a:pt x="713130" y="192544"/>
                </a:lnTo>
                <a:close/>
              </a:path>
              <a:path w="1549400" h="502920">
                <a:moveTo>
                  <a:pt x="760082" y="122135"/>
                </a:moveTo>
                <a:lnTo>
                  <a:pt x="582980" y="122135"/>
                </a:lnTo>
                <a:lnTo>
                  <a:pt x="582980" y="192544"/>
                </a:lnTo>
                <a:lnTo>
                  <a:pt x="760082" y="192544"/>
                </a:lnTo>
                <a:lnTo>
                  <a:pt x="760082" y="122135"/>
                </a:lnTo>
                <a:close/>
              </a:path>
              <a:path w="1549400" h="502920">
                <a:moveTo>
                  <a:pt x="726998" y="0"/>
                </a:moveTo>
                <a:lnTo>
                  <a:pt x="687870" y="5994"/>
                </a:lnTo>
                <a:lnTo>
                  <a:pt x="650722" y="27190"/>
                </a:lnTo>
                <a:lnTo>
                  <a:pt x="624663" y="67597"/>
                </a:lnTo>
                <a:lnTo>
                  <a:pt x="616597" y="113614"/>
                </a:lnTo>
                <a:lnTo>
                  <a:pt x="616597" y="122135"/>
                </a:lnTo>
                <a:lnTo>
                  <a:pt x="712063" y="122135"/>
                </a:lnTo>
                <a:lnTo>
                  <a:pt x="712063" y="109334"/>
                </a:lnTo>
                <a:lnTo>
                  <a:pt x="714230" y="96207"/>
                </a:lnTo>
                <a:lnTo>
                  <a:pt x="720599" y="85531"/>
                </a:lnTo>
                <a:lnTo>
                  <a:pt x="730971" y="78355"/>
                </a:lnTo>
                <a:lnTo>
                  <a:pt x="745147" y="75730"/>
                </a:lnTo>
                <a:lnTo>
                  <a:pt x="769728" y="75730"/>
                </a:lnTo>
                <a:lnTo>
                  <a:pt x="771271" y="4787"/>
                </a:lnTo>
                <a:lnTo>
                  <a:pt x="761735" y="2914"/>
                </a:lnTo>
                <a:lnTo>
                  <a:pt x="751344" y="1393"/>
                </a:lnTo>
                <a:lnTo>
                  <a:pt x="739849" y="373"/>
                </a:lnTo>
                <a:lnTo>
                  <a:pt x="726998" y="0"/>
                </a:lnTo>
                <a:close/>
              </a:path>
              <a:path w="1549400" h="502920">
                <a:moveTo>
                  <a:pt x="769728" y="75730"/>
                </a:moveTo>
                <a:lnTo>
                  <a:pt x="754748" y="75730"/>
                </a:lnTo>
                <a:lnTo>
                  <a:pt x="762215" y="76796"/>
                </a:lnTo>
                <a:lnTo>
                  <a:pt x="769670" y="78397"/>
                </a:lnTo>
                <a:lnTo>
                  <a:pt x="769728" y="75730"/>
                </a:lnTo>
                <a:close/>
              </a:path>
              <a:path w="1549400" h="502920">
                <a:moveTo>
                  <a:pt x="917422" y="116255"/>
                </a:moveTo>
                <a:lnTo>
                  <a:pt x="866208" y="124953"/>
                </a:lnTo>
                <a:lnTo>
                  <a:pt x="827842" y="147939"/>
                </a:lnTo>
                <a:lnTo>
                  <a:pt x="801482" y="180553"/>
                </a:lnTo>
                <a:lnTo>
                  <a:pt x="786284" y="218133"/>
                </a:lnTo>
                <a:lnTo>
                  <a:pt x="781405" y="256019"/>
                </a:lnTo>
                <a:lnTo>
                  <a:pt x="787581" y="301895"/>
                </a:lnTo>
                <a:lnTo>
                  <a:pt x="805715" y="339093"/>
                </a:lnTo>
                <a:lnTo>
                  <a:pt x="835216" y="366740"/>
                </a:lnTo>
                <a:lnTo>
                  <a:pt x="875493" y="383967"/>
                </a:lnTo>
                <a:lnTo>
                  <a:pt x="925957" y="389902"/>
                </a:lnTo>
                <a:lnTo>
                  <a:pt x="950598" y="389046"/>
                </a:lnTo>
                <a:lnTo>
                  <a:pt x="975436" y="386240"/>
                </a:lnTo>
                <a:lnTo>
                  <a:pt x="1000073" y="381131"/>
                </a:lnTo>
                <a:lnTo>
                  <a:pt x="1024115" y="373367"/>
                </a:lnTo>
                <a:lnTo>
                  <a:pt x="1013787" y="319481"/>
                </a:lnTo>
                <a:lnTo>
                  <a:pt x="940371" y="319481"/>
                </a:lnTo>
                <a:lnTo>
                  <a:pt x="915829" y="317324"/>
                </a:lnTo>
                <a:lnTo>
                  <a:pt x="894894" y="311019"/>
                </a:lnTo>
                <a:lnTo>
                  <a:pt x="879762" y="300814"/>
                </a:lnTo>
                <a:lnTo>
                  <a:pt x="872629" y="286956"/>
                </a:lnTo>
                <a:lnTo>
                  <a:pt x="1034783" y="286956"/>
                </a:lnTo>
                <a:lnTo>
                  <a:pt x="1036034" y="280765"/>
                </a:lnTo>
                <a:lnTo>
                  <a:pt x="1037239" y="272224"/>
                </a:lnTo>
                <a:lnTo>
                  <a:pt x="1038146" y="261978"/>
                </a:lnTo>
                <a:lnTo>
                  <a:pt x="1038504" y="250672"/>
                </a:lnTo>
                <a:lnTo>
                  <a:pt x="1035427" y="221881"/>
                </a:lnTo>
                <a:lnTo>
                  <a:pt x="871562" y="221881"/>
                </a:lnTo>
                <a:lnTo>
                  <a:pt x="874679" y="208240"/>
                </a:lnTo>
                <a:lnTo>
                  <a:pt x="882095" y="194351"/>
                </a:lnTo>
                <a:lnTo>
                  <a:pt x="894510" y="183562"/>
                </a:lnTo>
                <a:lnTo>
                  <a:pt x="912622" y="179222"/>
                </a:lnTo>
                <a:lnTo>
                  <a:pt x="1022916" y="179222"/>
                </a:lnTo>
                <a:lnTo>
                  <a:pt x="1020312" y="172249"/>
                </a:lnTo>
                <a:lnTo>
                  <a:pt x="996687" y="142831"/>
                </a:lnTo>
                <a:lnTo>
                  <a:pt x="962587" y="123322"/>
                </a:lnTo>
                <a:lnTo>
                  <a:pt x="917422" y="116255"/>
                </a:lnTo>
                <a:close/>
              </a:path>
              <a:path w="1549400" h="502920">
                <a:moveTo>
                  <a:pt x="1011847" y="309359"/>
                </a:moveTo>
                <a:lnTo>
                  <a:pt x="994222" y="314091"/>
                </a:lnTo>
                <a:lnTo>
                  <a:pt x="976504" y="317220"/>
                </a:lnTo>
                <a:lnTo>
                  <a:pt x="958588" y="318949"/>
                </a:lnTo>
                <a:lnTo>
                  <a:pt x="940371" y="319481"/>
                </a:lnTo>
                <a:lnTo>
                  <a:pt x="1013787" y="319481"/>
                </a:lnTo>
                <a:lnTo>
                  <a:pt x="1011847" y="309359"/>
                </a:lnTo>
                <a:close/>
              </a:path>
              <a:path w="1549400" h="502920">
                <a:moveTo>
                  <a:pt x="1022916" y="179222"/>
                </a:moveTo>
                <a:lnTo>
                  <a:pt x="912622" y="179222"/>
                </a:lnTo>
                <a:lnTo>
                  <a:pt x="931290" y="183787"/>
                </a:lnTo>
                <a:lnTo>
                  <a:pt x="942703" y="194951"/>
                </a:lnTo>
                <a:lnTo>
                  <a:pt x="948413" y="208915"/>
                </a:lnTo>
                <a:lnTo>
                  <a:pt x="949972" y="221881"/>
                </a:lnTo>
                <a:lnTo>
                  <a:pt x="1035427" y="221881"/>
                </a:lnTo>
                <a:lnTo>
                  <a:pt x="1034054" y="209041"/>
                </a:lnTo>
                <a:lnTo>
                  <a:pt x="1022916" y="179222"/>
                </a:lnTo>
                <a:close/>
              </a:path>
              <a:path w="1549400" h="502920">
                <a:moveTo>
                  <a:pt x="1187310" y="192544"/>
                </a:moveTo>
                <a:lnTo>
                  <a:pt x="1093444" y="192544"/>
                </a:lnTo>
                <a:lnTo>
                  <a:pt x="1093444" y="284289"/>
                </a:lnTo>
                <a:lnTo>
                  <a:pt x="1099710" y="334095"/>
                </a:lnTo>
                <a:lnTo>
                  <a:pt x="1130096" y="375495"/>
                </a:lnTo>
                <a:lnTo>
                  <a:pt x="1183576" y="389902"/>
                </a:lnTo>
                <a:lnTo>
                  <a:pt x="1201277" y="389337"/>
                </a:lnTo>
                <a:lnTo>
                  <a:pt x="1217123" y="387773"/>
                </a:lnTo>
                <a:lnTo>
                  <a:pt x="1230464" y="385407"/>
                </a:lnTo>
                <a:lnTo>
                  <a:pt x="1240650" y="382435"/>
                </a:lnTo>
                <a:lnTo>
                  <a:pt x="1240650" y="311492"/>
                </a:lnTo>
                <a:lnTo>
                  <a:pt x="1217726" y="311492"/>
                </a:lnTo>
                <a:lnTo>
                  <a:pt x="1203067" y="309011"/>
                </a:lnTo>
                <a:lnTo>
                  <a:pt x="1193712" y="301229"/>
                </a:lnTo>
                <a:lnTo>
                  <a:pt x="1188760" y="287645"/>
                </a:lnTo>
                <a:lnTo>
                  <a:pt x="1187310" y="267754"/>
                </a:lnTo>
                <a:lnTo>
                  <a:pt x="1187310" y="192544"/>
                </a:lnTo>
                <a:close/>
              </a:path>
              <a:path w="1549400" h="502920">
                <a:moveTo>
                  <a:pt x="1240650" y="309359"/>
                </a:moveTo>
                <a:lnTo>
                  <a:pt x="1232662" y="311492"/>
                </a:lnTo>
                <a:lnTo>
                  <a:pt x="1240650" y="311492"/>
                </a:lnTo>
                <a:lnTo>
                  <a:pt x="1240650" y="309359"/>
                </a:lnTo>
                <a:close/>
              </a:path>
              <a:path w="1549400" h="502920">
                <a:moveTo>
                  <a:pt x="1241717" y="122135"/>
                </a:moveTo>
                <a:lnTo>
                  <a:pt x="1060894" y="122135"/>
                </a:lnTo>
                <a:lnTo>
                  <a:pt x="1060894" y="192544"/>
                </a:lnTo>
                <a:lnTo>
                  <a:pt x="1241717" y="192544"/>
                </a:lnTo>
                <a:lnTo>
                  <a:pt x="1241717" y="122135"/>
                </a:lnTo>
                <a:close/>
              </a:path>
              <a:path w="1549400" h="502920">
                <a:moveTo>
                  <a:pt x="1187310" y="47459"/>
                </a:moveTo>
                <a:lnTo>
                  <a:pt x="1093444" y="73063"/>
                </a:lnTo>
                <a:lnTo>
                  <a:pt x="1093444" y="122135"/>
                </a:lnTo>
                <a:lnTo>
                  <a:pt x="1187310" y="122135"/>
                </a:lnTo>
                <a:lnTo>
                  <a:pt x="1187310" y="47459"/>
                </a:lnTo>
                <a:close/>
              </a:path>
              <a:path w="1549400" h="502920">
                <a:moveTo>
                  <a:pt x="1368145" y="122135"/>
                </a:moveTo>
                <a:lnTo>
                  <a:pt x="1261452" y="122135"/>
                </a:lnTo>
                <a:lnTo>
                  <a:pt x="1357477" y="361632"/>
                </a:lnTo>
                <a:lnTo>
                  <a:pt x="1360678" y="368033"/>
                </a:lnTo>
                <a:lnTo>
                  <a:pt x="1361211" y="372287"/>
                </a:lnTo>
                <a:lnTo>
                  <a:pt x="1361211" y="379247"/>
                </a:lnTo>
                <a:lnTo>
                  <a:pt x="1359077" y="383501"/>
                </a:lnTo>
                <a:lnTo>
                  <a:pt x="1325460" y="411238"/>
                </a:lnTo>
                <a:lnTo>
                  <a:pt x="1292402" y="421373"/>
                </a:lnTo>
                <a:lnTo>
                  <a:pt x="1312125" y="502450"/>
                </a:lnTo>
                <a:lnTo>
                  <a:pt x="1353675" y="492253"/>
                </a:lnTo>
                <a:lnTo>
                  <a:pt x="1399616" y="464045"/>
                </a:lnTo>
                <a:lnTo>
                  <a:pt x="1442083" y="408371"/>
                </a:lnTo>
                <a:lnTo>
                  <a:pt x="1465694" y="359260"/>
                </a:lnTo>
                <a:lnTo>
                  <a:pt x="1492961" y="289090"/>
                </a:lnTo>
                <a:lnTo>
                  <a:pt x="1493676" y="286956"/>
                </a:lnTo>
                <a:lnTo>
                  <a:pt x="1410817" y="286956"/>
                </a:lnTo>
                <a:lnTo>
                  <a:pt x="1408173" y="275730"/>
                </a:lnTo>
                <a:lnTo>
                  <a:pt x="1405416" y="263891"/>
                </a:lnTo>
                <a:lnTo>
                  <a:pt x="1402472" y="251482"/>
                </a:lnTo>
                <a:lnTo>
                  <a:pt x="1399616" y="240017"/>
                </a:lnTo>
                <a:lnTo>
                  <a:pt x="1368145" y="122135"/>
                </a:lnTo>
                <a:close/>
              </a:path>
              <a:path w="1549400" h="502920">
                <a:moveTo>
                  <a:pt x="1548968" y="122135"/>
                </a:moveTo>
                <a:lnTo>
                  <a:pt x="1446542" y="122135"/>
                </a:lnTo>
                <a:lnTo>
                  <a:pt x="1422552" y="240563"/>
                </a:lnTo>
                <a:lnTo>
                  <a:pt x="1420137" y="251557"/>
                </a:lnTo>
                <a:lnTo>
                  <a:pt x="1415288" y="276023"/>
                </a:lnTo>
                <a:lnTo>
                  <a:pt x="1412951" y="286956"/>
                </a:lnTo>
                <a:lnTo>
                  <a:pt x="1493676" y="286956"/>
                </a:lnTo>
                <a:lnTo>
                  <a:pt x="1548968" y="122135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12162" y="5033264"/>
            <a:ext cx="290161" cy="15771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360291" y="5031676"/>
            <a:ext cx="594995" cy="163195"/>
          </a:xfrm>
          <a:custGeom>
            <a:avLst/>
            <a:gdLst/>
            <a:ahLst/>
            <a:cxnLst/>
            <a:rect l="l" t="t" r="r" b="b"/>
            <a:pathLst>
              <a:path w="594995" h="163195">
                <a:moveTo>
                  <a:pt x="97599" y="16713"/>
                </a:moveTo>
                <a:lnTo>
                  <a:pt x="7823" y="16713"/>
                </a:lnTo>
                <a:lnTo>
                  <a:pt x="7823" y="40716"/>
                </a:lnTo>
                <a:lnTo>
                  <a:pt x="69507" y="40716"/>
                </a:lnTo>
                <a:lnTo>
                  <a:pt x="68834" y="51396"/>
                </a:lnTo>
                <a:lnTo>
                  <a:pt x="67513" y="64274"/>
                </a:lnTo>
                <a:lnTo>
                  <a:pt x="65544" y="79324"/>
                </a:lnTo>
                <a:lnTo>
                  <a:pt x="62941" y="96545"/>
                </a:lnTo>
                <a:lnTo>
                  <a:pt x="89242" y="96545"/>
                </a:lnTo>
                <a:lnTo>
                  <a:pt x="92837" y="75946"/>
                </a:lnTo>
                <a:lnTo>
                  <a:pt x="95427" y="55778"/>
                </a:lnTo>
                <a:lnTo>
                  <a:pt x="97015" y="36029"/>
                </a:lnTo>
                <a:lnTo>
                  <a:pt x="97599" y="16713"/>
                </a:lnTo>
                <a:close/>
              </a:path>
              <a:path w="594995" h="163195">
                <a:moveTo>
                  <a:pt x="108991" y="109004"/>
                </a:moveTo>
                <a:lnTo>
                  <a:pt x="95846" y="110502"/>
                </a:lnTo>
                <a:lnTo>
                  <a:pt x="82219" y="111620"/>
                </a:lnTo>
                <a:lnTo>
                  <a:pt x="68110" y="112356"/>
                </a:lnTo>
                <a:lnTo>
                  <a:pt x="53517" y="112725"/>
                </a:lnTo>
                <a:lnTo>
                  <a:pt x="53517" y="65620"/>
                </a:lnTo>
                <a:lnTo>
                  <a:pt x="27190" y="65620"/>
                </a:lnTo>
                <a:lnTo>
                  <a:pt x="27190" y="112903"/>
                </a:lnTo>
                <a:lnTo>
                  <a:pt x="0" y="112903"/>
                </a:lnTo>
                <a:lnTo>
                  <a:pt x="0" y="136906"/>
                </a:lnTo>
                <a:lnTo>
                  <a:pt x="33413" y="136626"/>
                </a:lnTo>
                <a:lnTo>
                  <a:pt x="62712" y="135788"/>
                </a:lnTo>
                <a:lnTo>
                  <a:pt x="87909" y="134404"/>
                </a:lnTo>
                <a:lnTo>
                  <a:pt x="108991" y="132461"/>
                </a:lnTo>
                <a:lnTo>
                  <a:pt x="108991" y="112725"/>
                </a:lnTo>
                <a:lnTo>
                  <a:pt x="108991" y="109004"/>
                </a:lnTo>
                <a:close/>
              </a:path>
              <a:path w="594995" h="163195">
                <a:moveTo>
                  <a:pt x="230771" y="0"/>
                </a:moveTo>
                <a:lnTo>
                  <a:pt x="175831" y="0"/>
                </a:lnTo>
                <a:lnTo>
                  <a:pt x="175831" y="21691"/>
                </a:lnTo>
                <a:lnTo>
                  <a:pt x="230771" y="21691"/>
                </a:lnTo>
                <a:lnTo>
                  <a:pt x="230771" y="0"/>
                </a:lnTo>
                <a:close/>
              </a:path>
              <a:path w="594995" h="163195">
                <a:moveTo>
                  <a:pt x="248742" y="69049"/>
                </a:moveTo>
                <a:lnTo>
                  <a:pt x="247815" y="67360"/>
                </a:lnTo>
                <a:lnTo>
                  <a:pt x="245618" y="63334"/>
                </a:lnTo>
                <a:lnTo>
                  <a:pt x="233172" y="54203"/>
                </a:lnTo>
                <a:lnTo>
                  <a:pt x="225615" y="51447"/>
                </a:lnTo>
                <a:lnTo>
                  <a:pt x="220992" y="50965"/>
                </a:lnTo>
                <a:lnTo>
                  <a:pt x="220992" y="72491"/>
                </a:lnTo>
                <a:lnTo>
                  <a:pt x="220992" y="79476"/>
                </a:lnTo>
                <a:lnTo>
                  <a:pt x="218084" y="81965"/>
                </a:lnTo>
                <a:lnTo>
                  <a:pt x="206463" y="84810"/>
                </a:lnTo>
                <a:lnTo>
                  <a:pt x="200660" y="84785"/>
                </a:lnTo>
                <a:lnTo>
                  <a:pt x="189039" y="81813"/>
                </a:lnTo>
                <a:lnTo>
                  <a:pt x="186207" y="79476"/>
                </a:lnTo>
                <a:lnTo>
                  <a:pt x="186143" y="72771"/>
                </a:lnTo>
                <a:lnTo>
                  <a:pt x="189039" y="70383"/>
                </a:lnTo>
                <a:lnTo>
                  <a:pt x="200660" y="67424"/>
                </a:lnTo>
                <a:lnTo>
                  <a:pt x="206463" y="67360"/>
                </a:lnTo>
                <a:lnTo>
                  <a:pt x="218084" y="70091"/>
                </a:lnTo>
                <a:lnTo>
                  <a:pt x="220992" y="72491"/>
                </a:lnTo>
                <a:lnTo>
                  <a:pt x="220992" y="50965"/>
                </a:lnTo>
                <a:lnTo>
                  <a:pt x="216725" y="50507"/>
                </a:lnTo>
                <a:lnTo>
                  <a:pt x="210070" y="49987"/>
                </a:lnTo>
                <a:lnTo>
                  <a:pt x="203415" y="49872"/>
                </a:lnTo>
                <a:lnTo>
                  <a:pt x="196773" y="50165"/>
                </a:lnTo>
                <a:lnTo>
                  <a:pt x="158584" y="68973"/>
                </a:lnTo>
                <a:lnTo>
                  <a:pt x="158584" y="65786"/>
                </a:lnTo>
                <a:lnTo>
                  <a:pt x="137426" y="65786"/>
                </a:lnTo>
                <a:lnTo>
                  <a:pt x="137426" y="1422"/>
                </a:lnTo>
                <a:lnTo>
                  <a:pt x="110934" y="1422"/>
                </a:lnTo>
                <a:lnTo>
                  <a:pt x="110934" y="162877"/>
                </a:lnTo>
                <a:lnTo>
                  <a:pt x="137426" y="162877"/>
                </a:lnTo>
                <a:lnTo>
                  <a:pt x="137426" y="90500"/>
                </a:lnTo>
                <a:lnTo>
                  <a:pt x="158584" y="90500"/>
                </a:lnTo>
                <a:lnTo>
                  <a:pt x="158584" y="82435"/>
                </a:lnTo>
                <a:lnTo>
                  <a:pt x="160451" y="86563"/>
                </a:lnTo>
                <a:lnTo>
                  <a:pt x="169354" y="94983"/>
                </a:lnTo>
                <a:lnTo>
                  <a:pt x="174942" y="98056"/>
                </a:lnTo>
                <a:lnTo>
                  <a:pt x="188455" y="101968"/>
                </a:lnTo>
                <a:lnTo>
                  <a:pt x="195719" y="102971"/>
                </a:lnTo>
                <a:lnTo>
                  <a:pt x="211239" y="103085"/>
                </a:lnTo>
                <a:lnTo>
                  <a:pt x="218503" y="102235"/>
                </a:lnTo>
                <a:lnTo>
                  <a:pt x="248704" y="81965"/>
                </a:lnTo>
                <a:lnTo>
                  <a:pt x="248742" y="69049"/>
                </a:lnTo>
                <a:close/>
              </a:path>
              <a:path w="594995" h="163195">
                <a:moveTo>
                  <a:pt x="253352" y="25425"/>
                </a:moveTo>
                <a:lnTo>
                  <a:pt x="153974" y="25425"/>
                </a:lnTo>
                <a:lnTo>
                  <a:pt x="153974" y="47294"/>
                </a:lnTo>
                <a:lnTo>
                  <a:pt x="253352" y="47294"/>
                </a:lnTo>
                <a:lnTo>
                  <a:pt x="253352" y="25425"/>
                </a:lnTo>
                <a:close/>
              </a:path>
              <a:path w="594995" h="163195">
                <a:moveTo>
                  <a:pt x="287858" y="109169"/>
                </a:moveTo>
                <a:lnTo>
                  <a:pt x="170675" y="109169"/>
                </a:lnTo>
                <a:lnTo>
                  <a:pt x="170675" y="132461"/>
                </a:lnTo>
                <a:lnTo>
                  <a:pt x="260299" y="132461"/>
                </a:lnTo>
                <a:lnTo>
                  <a:pt x="260299" y="162877"/>
                </a:lnTo>
                <a:lnTo>
                  <a:pt x="287858" y="162877"/>
                </a:lnTo>
                <a:lnTo>
                  <a:pt x="287858" y="109169"/>
                </a:lnTo>
                <a:close/>
              </a:path>
              <a:path w="594995" h="163195">
                <a:moveTo>
                  <a:pt x="307759" y="43395"/>
                </a:moveTo>
                <a:lnTo>
                  <a:pt x="287858" y="43395"/>
                </a:lnTo>
                <a:lnTo>
                  <a:pt x="287858" y="1600"/>
                </a:lnTo>
                <a:lnTo>
                  <a:pt x="261175" y="1600"/>
                </a:lnTo>
                <a:lnTo>
                  <a:pt x="261175" y="103657"/>
                </a:lnTo>
                <a:lnTo>
                  <a:pt x="287858" y="103657"/>
                </a:lnTo>
                <a:lnTo>
                  <a:pt x="287858" y="68275"/>
                </a:lnTo>
                <a:lnTo>
                  <a:pt x="307759" y="68275"/>
                </a:lnTo>
                <a:lnTo>
                  <a:pt x="307759" y="43395"/>
                </a:lnTo>
                <a:close/>
              </a:path>
              <a:path w="594995" h="163195">
                <a:moveTo>
                  <a:pt x="386359" y="18656"/>
                </a:moveTo>
                <a:lnTo>
                  <a:pt x="304736" y="18656"/>
                </a:lnTo>
                <a:lnTo>
                  <a:pt x="304736" y="42849"/>
                </a:lnTo>
                <a:lnTo>
                  <a:pt x="354876" y="42849"/>
                </a:lnTo>
                <a:lnTo>
                  <a:pt x="352653" y="54610"/>
                </a:lnTo>
                <a:lnTo>
                  <a:pt x="326364" y="96558"/>
                </a:lnTo>
                <a:lnTo>
                  <a:pt x="293535" y="120370"/>
                </a:lnTo>
                <a:lnTo>
                  <a:pt x="314528" y="136893"/>
                </a:lnTo>
                <a:lnTo>
                  <a:pt x="356298" y="102476"/>
                </a:lnTo>
                <a:lnTo>
                  <a:pt x="381482" y="54559"/>
                </a:lnTo>
                <a:lnTo>
                  <a:pt x="385140" y="36969"/>
                </a:lnTo>
                <a:lnTo>
                  <a:pt x="386359" y="18656"/>
                </a:lnTo>
                <a:close/>
              </a:path>
              <a:path w="594995" h="163195">
                <a:moveTo>
                  <a:pt x="435254" y="1435"/>
                </a:moveTo>
                <a:lnTo>
                  <a:pt x="408749" y="1435"/>
                </a:lnTo>
                <a:lnTo>
                  <a:pt x="408749" y="162864"/>
                </a:lnTo>
                <a:lnTo>
                  <a:pt x="435254" y="162864"/>
                </a:lnTo>
                <a:lnTo>
                  <a:pt x="435254" y="1435"/>
                </a:lnTo>
                <a:close/>
              </a:path>
              <a:path w="594995" h="163195">
                <a:moveTo>
                  <a:pt x="587794" y="41071"/>
                </a:moveTo>
                <a:lnTo>
                  <a:pt x="547458" y="27508"/>
                </a:lnTo>
                <a:lnTo>
                  <a:pt x="538289" y="20167"/>
                </a:lnTo>
                <a:lnTo>
                  <a:pt x="534187" y="16205"/>
                </a:lnTo>
                <a:lnTo>
                  <a:pt x="532142" y="12090"/>
                </a:lnTo>
                <a:lnTo>
                  <a:pt x="532142" y="355"/>
                </a:lnTo>
                <a:lnTo>
                  <a:pt x="502450" y="355"/>
                </a:lnTo>
                <a:lnTo>
                  <a:pt x="502450" y="12090"/>
                </a:lnTo>
                <a:lnTo>
                  <a:pt x="500443" y="16230"/>
                </a:lnTo>
                <a:lnTo>
                  <a:pt x="457377" y="38938"/>
                </a:lnTo>
                <a:lnTo>
                  <a:pt x="447167" y="41071"/>
                </a:lnTo>
                <a:lnTo>
                  <a:pt x="462457" y="60629"/>
                </a:lnTo>
                <a:lnTo>
                  <a:pt x="498932" y="48044"/>
                </a:lnTo>
                <a:lnTo>
                  <a:pt x="517385" y="34848"/>
                </a:lnTo>
                <a:lnTo>
                  <a:pt x="522566" y="39649"/>
                </a:lnTo>
                <a:lnTo>
                  <a:pt x="559346" y="57759"/>
                </a:lnTo>
                <a:lnTo>
                  <a:pt x="572516" y="60629"/>
                </a:lnTo>
                <a:lnTo>
                  <a:pt x="587794" y="41071"/>
                </a:lnTo>
                <a:close/>
              </a:path>
              <a:path w="594995" h="163195">
                <a:moveTo>
                  <a:pt x="594918" y="85166"/>
                </a:moveTo>
                <a:lnTo>
                  <a:pt x="594550" y="62407"/>
                </a:lnTo>
                <a:lnTo>
                  <a:pt x="439343" y="62407"/>
                </a:lnTo>
                <a:lnTo>
                  <a:pt x="439343" y="85166"/>
                </a:lnTo>
                <a:lnTo>
                  <a:pt x="502450" y="85166"/>
                </a:lnTo>
                <a:lnTo>
                  <a:pt x="502450" y="91567"/>
                </a:lnTo>
                <a:lnTo>
                  <a:pt x="457644" y="91567"/>
                </a:lnTo>
                <a:lnTo>
                  <a:pt x="457644" y="112725"/>
                </a:lnTo>
                <a:lnTo>
                  <a:pt x="546735" y="112725"/>
                </a:lnTo>
                <a:lnTo>
                  <a:pt x="546735" y="116459"/>
                </a:lnTo>
                <a:lnTo>
                  <a:pt x="457644" y="116459"/>
                </a:lnTo>
                <a:lnTo>
                  <a:pt x="457644" y="161074"/>
                </a:lnTo>
                <a:lnTo>
                  <a:pt x="580148" y="161074"/>
                </a:lnTo>
                <a:lnTo>
                  <a:pt x="580148" y="139750"/>
                </a:lnTo>
                <a:lnTo>
                  <a:pt x="487349" y="139750"/>
                </a:lnTo>
                <a:lnTo>
                  <a:pt x="487349" y="135661"/>
                </a:lnTo>
                <a:lnTo>
                  <a:pt x="576592" y="135661"/>
                </a:lnTo>
                <a:lnTo>
                  <a:pt x="576592" y="91567"/>
                </a:lnTo>
                <a:lnTo>
                  <a:pt x="531799" y="91567"/>
                </a:lnTo>
                <a:lnTo>
                  <a:pt x="531799" y="85166"/>
                </a:lnTo>
                <a:lnTo>
                  <a:pt x="594918" y="85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9080" y="4789589"/>
            <a:ext cx="1549400" cy="502920"/>
          </a:xfrm>
          <a:custGeom>
            <a:avLst/>
            <a:gdLst/>
            <a:ahLst/>
            <a:cxnLst/>
            <a:rect l="l" t="t" r="r" b="b"/>
            <a:pathLst>
              <a:path w="1549400" h="502920">
                <a:moveTo>
                  <a:pt x="18135" y="288556"/>
                </a:moveTo>
                <a:lnTo>
                  <a:pt x="0" y="368033"/>
                </a:lnTo>
                <a:lnTo>
                  <a:pt x="44203" y="382974"/>
                </a:lnTo>
                <a:lnTo>
                  <a:pt x="105600" y="389915"/>
                </a:lnTo>
                <a:lnTo>
                  <a:pt x="161876" y="383928"/>
                </a:lnTo>
                <a:lnTo>
                  <a:pt x="204886" y="367366"/>
                </a:lnTo>
                <a:lnTo>
                  <a:pt x="235066" y="342329"/>
                </a:lnTo>
                <a:lnTo>
                  <a:pt x="252828" y="310959"/>
                </a:lnTo>
                <a:lnTo>
                  <a:pt x="111467" y="310959"/>
                </a:lnTo>
                <a:lnTo>
                  <a:pt x="84661" y="309036"/>
                </a:lnTo>
                <a:lnTo>
                  <a:pt x="59401" y="303963"/>
                </a:lnTo>
                <a:lnTo>
                  <a:pt x="36840" y="296788"/>
                </a:lnTo>
                <a:lnTo>
                  <a:pt x="18135" y="288556"/>
                </a:lnTo>
                <a:close/>
              </a:path>
              <a:path w="1549400" h="502920">
                <a:moveTo>
                  <a:pt x="147218" y="19723"/>
                </a:moveTo>
                <a:lnTo>
                  <a:pt x="86372" y="28384"/>
                </a:lnTo>
                <a:lnTo>
                  <a:pt x="40933" y="52200"/>
                </a:lnTo>
                <a:lnTo>
                  <a:pt x="12499" y="87917"/>
                </a:lnTo>
                <a:lnTo>
                  <a:pt x="2667" y="132283"/>
                </a:lnTo>
                <a:lnTo>
                  <a:pt x="9949" y="168627"/>
                </a:lnTo>
                <a:lnTo>
                  <a:pt x="30530" y="198220"/>
                </a:lnTo>
                <a:lnTo>
                  <a:pt x="62513" y="221914"/>
                </a:lnTo>
                <a:lnTo>
                  <a:pt x="104000" y="240563"/>
                </a:lnTo>
                <a:lnTo>
                  <a:pt x="129944" y="250356"/>
                </a:lnTo>
                <a:lnTo>
                  <a:pt x="147483" y="259697"/>
                </a:lnTo>
                <a:lnTo>
                  <a:pt x="157419" y="269736"/>
                </a:lnTo>
                <a:lnTo>
                  <a:pt x="160553" y="281622"/>
                </a:lnTo>
                <a:lnTo>
                  <a:pt x="157536" y="293862"/>
                </a:lnTo>
                <a:lnTo>
                  <a:pt x="148416" y="303096"/>
                </a:lnTo>
                <a:lnTo>
                  <a:pt x="133094" y="308927"/>
                </a:lnTo>
                <a:lnTo>
                  <a:pt x="111467" y="310959"/>
                </a:lnTo>
                <a:lnTo>
                  <a:pt x="252828" y="310959"/>
                </a:lnTo>
                <a:lnTo>
                  <a:pt x="258686" y="275221"/>
                </a:lnTo>
                <a:lnTo>
                  <a:pt x="253179" y="240527"/>
                </a:lnTo>
                <a:lnTo>
                  <a:pt x="236223" y="211285"/>
                </a:lnTo>
                <a:lnTo>
                  <a:pt x="207165" y="186941"/>
                </a:lnTo>
                <a:lnTo>
                  <a:pt x="165354" y="166941"/>
                </a:lnTo>
                <a:lnTo>
                  <a:pt x="136134" y="155714"/>
                </a:lnTo>
                <a:lnTo>
                  <a:pt x="116070" y="146283"/>
                </a:lnTo>
                <a:lnTo>
                  <a:pt x="104508" y="136650"/>
                </a:lnTo>
                <a:lnTo>
                  <a:pt x="100799" y="124815"/>
                </a:lnTo>
                <a:lnTo>
                  <a:pt x="103758" y="113892"/>
                </a:lnTo>
                <a:lnTo>
                  <a:pt x="112469" y="105475"/>
                </a:lnTo>
                <a:lnTo>
                  <a:pt x="126683" y="100060"/>
                </a:lnTo>
                <a:lnTo>
                  <a:pt x="146151" y="98145"/>
                </a:lnTo>
                <a:lnTo>
                  <a:pt x="228495" y="98145"/>
                </a:lnTo>
                <a:lnTo>
                  <a:pt x="244284" y="37858"/>
                </a:lnTo>
                <a:lnTo>
                  <a:pt x="225221" y="30749"/>
                </a:lnTo>
                <a:lnTo>
                  <a:pt x="202952" y="24990"/>
                </a:lnTo>
                <a:lnTo>
                  <a:pt x="177083" y="21131"/>
                </a:lnTo>
                <a:lnTo>
                  <a:pt x="147218" y="19723"/>
                </a:lnTo>
                <a:close/>
              </a:path>
              <a:path w="1549400" h="502920">
                <a:moveTo>
                  <a:pt x="228495" y="98145"/>
                </a:moveTo>
                <a:lnTo>
                  <a:pt x="146151" y="98145"/>
                </a:lnTo>
                <a:lnTo>
                  <a:pt x="171216" y="99837"/>
                </a:lnTo>
                <a:lnTo>
                  <a:pt x="192685" y="104078"/>
                </a:lnTo>
                <a:lnTo>
                  <a:pt x="210357" y="109616"/>
                </a:lnTo>
                <a:lnTo>
                  <a:pt x="224028" y="115201"/>
                </a:lnTo>
                <a:lnTo>
                  <a:pt x="228495" y="98145"/>
                </a:lnTo>
                <a:close/>
              </a:path>
              <a:path w="1549400" h="502920">
                <a:moveTo>
                  <a:pt x="537097" y="181355"/>
                </a:moveTo>
                <a:lnTo>
                  <a:pt x="406438" y="181355"/>
                </a:lnTo>
                <a:lnTo>
                  <a:pt x="428033" y="183356"/>
                </a:lnTo>
                <a:lnTo>
                  <a:pt x="441231" y="188556"/>
                </a:lnTo>
                <a:lnTo>
                  <a:pt x="447830" y="195757"/>
                </a:lnTo>
                <a:lnTo>
                  <a:pt x="449630" y="203758"/>
                </a:lnTo>
                <a:lnTo>
                  <a:pt x="449630" y="205879"/>
                </a:lnTo>
                <a:lnTo>
                  <a:pt x="399565" y="209717"/>
                </a:lnTo>
                <a:lnTo>
                  <a:pt x="357460" y="221467"/>
                </a:lnTo>
                <a:lnTo>
                  <a:pt x="325134" y="241486"/>
                </a:lnTo>
                <a:lnTo>
                  <a:pt x="304404" y="270131"/>
                </a:lnTo>
                <a:lnTo>
                  <a:pt x="297091" y="307759"/>
                </a:lnTo>
                <a:lnTo>
                  <a:pt x="303098" y="339135"/>
                </a:lnTo>
                <a:lnTo>
                  <a:pt x="320354" y="365504"/>
                </a:lnTo>
                <a:lnTo>
                  <a:pt x="347711" y="383670"/>
                </a:lnTo>
                <a:lnTo>
                  <a:pt x="384022" y="390436"/>
                </a:lnTo>
                <a:lnTo>
                  <a:pt x="404738" y="388862"/>
                </a:lnTo>
                <a:lnTo>
                  <a:pt x="424099" y="383840"/>
                </a:lnTo>
                <a:lnTo>
                  <a:pt x="441556" y="374914"/>
                </a:lnTo>
                <a:lnTo>
                  <a:pt x="456565" y="361632"/>
                </a:lnTo>
                <a:lnTo>
                  <a:pt x="547697" y="361632"/>
                </a:lnTo>
                <a:lnTo>
                  <a:pt x="547322" y="357366"/>
                </a:lnTo>
                <a:lnTo>
                  <a:pt x="546480" y="339713"/>
                </a:lnTo>
                <a:lnTo>
                  <a:pt x="546237" y="323761"/>
                </a:lnTo>
                <a:lnTo>
                  <a:pt x="418706" y="323761"/>
                </a:lnTo>
                <a:lnTo>
                  <a:pt x="407477" y="322169"/>
                </a:lnTo>
                <a:lnTo>
                  <a:pt x="398897" y="317428"/>
                </a:lnTo>
                <a:lnTo>
                  <a:pt x="393417" y="309589"/>
                </a:lnTo>
                <a:lnTo>
                  <a:pt x="391490" y="298703"/>
                </a:lnTo>
                <a:lnTo>
                  <a:pt x="395525" y="283463"/>
                </a:lnTo>
                <a:lnTo>
                  <a:pt x="407363" y="272829"/>
                </a:lnTo>
                <a:lnTo>
                  <a:pt x="426599" y="266598"/>
                </a:lnTo>
                <a:lnTo>
                  <a:pt x="452831" y="264566"/>
                </a:lnTo>
                <a:lnTo>
                  <a:pt x="546188" y="264566"/>
                </a:lnTo>
                <a:lnTo>
                  <a:pt x="546188" y="232028"/>
                </a:lnTo>
                <a:lnTo>
                  <a:pt x="539861" y="186262"/>
                </a:lnTo>
                <a:lnTo>
                  <a:pt x="537097" y="181355"/>
                </a:lnTo>
                <a:close/>
              </a:path>
              <a:path w="1549400" h="502920">
                <a:moveTo>
                  <a:pt x="547697" y="361632"/>
                </a:moveTo>
                <a:lnTo>
                  <a:pt x="458698" y="361632"/>
                </a:lnTo>
                <a:lnTo>
                  <a:pt x="463499" y="384581"/>
                </a:lnTo>
                <a:lnTo>
                  <a:pt x="550456" y="384581"/>
                </a:lnTo>
                <a:lnTo>
                  <a:pt x="548664" y="372622"/>
                </a:lnTo>
                <a:lnTo>
                  <a:pt x="547697" y="361632"/>
                </a:lnTo>
                <a:close/>
              </a:path>
              <a:path w="1549400" h="502920">
                <a:moveTo>
                  <a:pt x="546188" y="264566"/>
                </a:moveTo>
                <a:lnTo>
                  <a:pt x="452831" y="264566"/>
                </a:lnTo>
                <a:lnTo>
                  <a:pt x="452831" y="295516"/>
                </a:lnTo>
                <a:lnTo>
                  <a:pt x="451764" y="299770"/>
                </a:lnTo>
                <a:lnTo>
                  <a:pt x="446524" y="309589"/>
                </a:lnTo>
                <a:lnTo>
                  <a:pt x="438635" y="317161"/>
                </a:lnTo>
                <a:lnTo>
                  <a:pt x="429047" y="322036"/>
                </a:lnTo>
                <a:lnTo>
                  <a:pt x="418706" y="323761"/>
                </a:lnTo>
                <a:lnTo>
                  <a:pt x="546237" y="323761"/>
                </a:lnTo>
                <a:lnTo>
                  <a:pt x="546188" y="264566"/>
                </a:lnTo>
                <a:close/>
              </a:path>
              <a:path w="1549400" h="502920">
                <a:moveTo>
                  <a:pt x="424573" y="116268"/>
                </a:moveTo>
                <a:lnTo>
                  <a:pt x="386938" y="118745"/>
                </a:lnTo>
                <a:lnTo>
                  <a:pt x="355958" y="124874"/>
                </a:lnTo>
                <a:lnTo>
                  <a:pt x="332079" y="132700"/>
                </a:lnTo>
                <a:lnTo>
                  <a:pt x="315747" y="140271"/>
                </a:lnTo>
                <a:lnTo>
                  <a:pt x="332295" y="200545"/>
                </a:lnTo>
                <a:lnTo>
                  <a:pt x="347403" y="193502"/>
                </a:lnTo>
                <a:lnTo>
                  <a:pt x="365561" y="187355"/>
                </a:lnTo>
                <a:lnTo>
                  <a:pt x="385621" y="183006"/>
                </a:lnTo>
                <a:lnTo>
                  <a:pt x="406438" y="181355"/>
                </a:lnTo>
                <a:lnTo>
                  <a:pt x="537097" y="181355"/>
                </a:lnTo>
                <a:lnTo>
                  <a:pt x="519180" y="149545"/>
                </a:lnTo>
                <a:lnTo>
                  <a:pt x="481600" y="125129"/>
                </a:lnTo>
                <a:lnTo>
                  <a:pt x="424573" y="116268"/>
                </a:lnTo>
                <a:close/>
              </a:path>
              <a:path w="1549400" h="502920">
                <a:moveTo>
                  <a:pt x="713130" y="192557"/>
                </a:moveTo>
                <a:lnTo>
                  <a:pt x="616597" y="192557"/>
                </a:lnTo>
                <a:lnTo>
                  <a:pt x="616597" y="384581"/>
                </a:lnTo>
                <a:lnTo>
                  <a:pt x="713130" y="384581"/>
                </a:lnTo>
                <a:lnTo>
                  <a:pt x="713130" y="192557"/>
                </a:lnTo>
                <a:close/>
              </a:path>
              <a:path w="1549400" h="502920">
                <a:moveTo>
                  <a:pt x="760082" y="122148"/>
                </a:moveTo>
                <a:lnTo>
                  <a:pt x="582980" y="122148"/>
                </a:lnTo>
                <a:lnTo>
                  <a:pt x="582980" y="192557"/>
                </a:lnTo>
                <a:lnTo>
                  <a:pt x="760082" y="192557"/>
                </a:lnTo>
                <a:lnTo>
                  <a:pt x="760082" y="122148"/>
                </a:lnTo>
                <a:close/>
              </a:path>
              <a:path w="1549400" h="502920">
                <a:moveTo>
                  <a:pt x="726998" y="0"/>
                </a:moveTo>
                <a:lnTo>
                  <a:pt x="687870" y="5994"/>
                </a:lnTo>
                <a:lnTo>
                  <a:pt x="650722" y="27190"/>
                </a:lnTo>
                <a:lnTo>
                  <a:pt x="624663" y="67606"/>
                </a:lnTo>
                <a:lnTo>
                  <a:pt x="616597" y="113614"/>
                </a:lnTo>
                <a:lnTo>
                  <a:pt x="616597" y="122148"/>
                </a:lnTo>
                <a:lnTo>
                  <a:pt x="712063" y="122148"/>
                </a:lnTo>
                <a:lnTo>
                  <a:pt x="712063" y="109346"/>
                </a:lnTo>
                <a:lnTo>
                  <a:pt x="714230" y="96218"/>
                </a:lnTo>
                <a:lnTo>
                  <a:pt x="720599" y="85537"/>
                </a:lnTo>
                <a:lnTo>
                  <a:pt x="730971" y="78357"/>
                </a:lnTo>
                <a:lnTo>
                  <a:pt x="745147" y="75730"/>
                </a:lnTo>
                <a:lnTo>
                  <a:pt x="769728" y="75730"/>
                </a:lnTo>
                <a:lnTo>
                  <a:pt x="771271" y="4787"/>
                </a:lnTo>
                <a:lnTo>
                  <a:pt x="761735" y="2920"/>
                </a:lnTo>
                <a:lnTo>
                  <a:pt x="751340" y="1398"/>
                </a:lnTo>
                <a:lnTo>
                  <a:pt x="739849" y="374"/>
                </a:lnTo>
                <a:lnTo>
                  <a:pt x="726998" y="0"/>
                </a:lnTo>
                <a:close/>
              </a:path>
              <a:path w="1549400" h="502920">
                <a:moveTo>
                  <a:pt x="769728" y="75730"/>
                </a:moveTo>
                <a:lnTo>
                  <a:pt x="754748" y="75730"/>
                </a:lnTo>
                <a:lnTo>
                  <a:pt x="762215" y="76809"/>
                </a:lnTo>
                <a:lnTo>
                  <a:pt x="769670" y="78397"/>
                </a:lnTo>
                <a:lnTo>
                  <a:pt x="769728" y="75730"/>
                </a:lnTo>
                <a:close/>
              </a:path>
              <a:path w="1549400" h="502920">
                <a:moveTo>
                  <a:pt x="917422" y="116268"/>
                </a:moveTo>
                <a:lnTo>
                  <a:pt x="866208" y="124966"/>
                </a:lnTo>
                <a:lnTo>
                  <a:pt x="827842" y="147951"/>
                </a:lnTo>
                <a:lnTo>
                  <a:pt x="801482" y="180563"/>
                </a:lnTo>
                <a:lnTo>
                  <a:pt x="786284" y="218139"/>
                </a:lnTo>
                <a:lnTo>
                  <a:pt x="781405" y="256019"/>
                </a:lnTo>
                <a:lnTo>
                  <a:pt x="787581" y="301897"/>
                </a:lnTo>
                <a:lnTo>
                  <a:pt x="805715" y="339097"/>
                </a:lnTo>
                <a:lnTo>
                  <a:pt x="835216" y="366748"/>
                </a:lnTo>
                <a:lnTo>
                  <a:pt x="875493" y="383978"/>
                </a:lnTo>
                <a:lnTo>
                  <a:pt x="925957" y="389915"/>
                </a:lnTo>
                <a:lnTo>
                  <a:pt x="950598" y="389056"/>
                </a:lnTo>
                <a:lnTo>
                  <a:pt x="975436" y="386246"/>
                </a:lnTo>
                <a:lnTo>
                  <a:pt x="1000073" y="381133"/>
                </a:lnTo>
                <a:lnTo>
                  <a:pt x="1024115" y="373367"/>
                </a:lnTo>
                <a:lnTo>
                  <a:pt x="1013787" y="319493"/>
                </a:lnTo>
                <a:lnTo>
                  <a:pt x="940371" y="319493"/>
                </a:lnTo>
                <a:lnTo>
                  <a:pt x="915829" y="317335"/>
                </a:lnTo>
                <a:lnTo>
                  <a:pt x="894894" y="311026"/>
                </a:lnTo>
                <a:lnTo>
                  <a:pt x="879762" y="300816"/>
                </a:lnTo>
                <a:lnTo>
                  <a:pt x="872629" y="286956"/>
                </a:lnTo>
                <a:lnTo>
                  <a:pt x="1034783" y="286956"/>
                </a:lnTo>
                <a:lnTo>
                  <a:pt x="1036034" y="280765"/>
                </a:lnTo>
                <a:lnTo>
                  <a:pt x="1037239" y="272226"/>
                </a:lnTo>
                <a:lnTo>
                  <a:pt x="1038146" y="261983"/>
                </a:lnTo>
                <a:lnTo>
                  <a:pt x="1038504" y="250685"/>
                </a:lnTo>
                <a:lnTo>
                  <a:pt x="1035425" y="221881"/>
                </a:lnTo>
                <a:lnTo>
                  <a:pt x="871562" y="221881"/>
                </a:lnTo>
                <a:lnTo>
                  <a:pt x="874679" y="208240"/>
                </a:lnTo>
                <a:lnTo>
                  <a:pt x="882095" y="194351"/>
                </a:lnTo>
                <a:lnTo>
                  <a:pt x="894510" y="183562"/>
                </a:lnTo>
                <a:lnTo>
                  <a:pt x="912622" y="179222"/>
                </a:lnTo>
                <a:lnTo>
                  <a:pt x="1022912" y="179222"/>
                </a:lnTo>
                <a:lnTo>
                  <a:pt x="1020312" y="172262"/>
                </a:lnTo>
                <a:lnTo>
                  <a:pt x="996687" y="142844"/>
                </a:lnTo>
                <a:lnTo>
                  <a:pt x="962587" y="123334"/>
                </a:lnTo>
                <a:lnTo>
                  <a:pt x="917422" y="116268"/>
                </a:lnTo>
                <a:close/>
              </a:path>
              <a:path w="1549400" h="502920">
                <a:moveTo>
                  <a:pt x="1011847" y="309371"/>
                </a:moveTo>
                <a:lnTo>
                  <a:pt x="994222" y="314103"/>
                </a:lnTo>
                <a:lnTo>
                  <a:pt x="976504" y="317233"/>
                </a:lnTo>
                <a:lnTo>
                  <a:pt x="958588" y="318962"/>
                </a:lnTo>
                <a:lnTo>
                  <a:pt x="940371" y="319493"/>
                </a:lnTo>
                <a:lnTo>
                  <a:pt x="1013787" y="319493"/>
                </a:lnTo>
                <a:lnTo>
                  <a:pt x="1011847" y="309371"/>
                </a:lnTo>
                <a:close/>
              </a:path>
              <a:path w="1549400" h="502920">
                <a:moveTo>
                  <a:pt x="1022912" y="179222"/>
                </a:moveTo>
                <a:lnTo>
                  <a:pt x="912622" y="179222"/>
                </a:lnTo>
                <a:lnTo>
                  <a:pt x="931290" y="183787"/>
                </a:lnTo>
                <a:lnTo>
                  <a:pt x="942703" y="194951"/>
                </a:lnTo>
                <a:lnTo>
                  <a:pt x="948413" y="208915"/>
                </a:lnTo>
                <a:lnTo>
                  <a:pt x="949972" y="221881"/>
                </a:lnTo>
                <a:lnTo>
                  <a:pt x="1035425" y="221881"/>
                </a:lnTo>
                <a:lnTo>
                  <a:pt x="1034054" y="209054"/>
                </a:lnTo>
                <a:lnTo>
                  <a:pt x="1022912" y="179222"/>
                </a:lnTo>
                <a:close/>
              </a:path>
              <a:path w="1549400" h="502920">
                <a:moveTo>
                  <a:pt x="1187310" y="192557"/>
                </a:moveTo>
                <a:lnTo>
                  <a:pt x="1093444" y="192557"/>
                </a:lnTo>
                <a:lnTo>
                  <a:pt x="1093444" y="284302"/>
                </a:lnTo>
                <a:lnTo>
                  <a:pt x="1099710" y="334106"/>
                </a:lnTo>
                <a:lnTo>
                  <a:pt x="1130096" y="375502"/>
                </a:lnTo>
                <a:lnTo>
                  <a:pt x="1183576" y="389915"/>
                </a:lnTo>
                <a:lnTo>
                  <a:pt x="1201277" y="389348"/>
                </a:lnTo>
                <a:lnTo>
                  <a:pt x="1217123" y="387781"/>
                </a:lnTo>
                <a:lnTo>
                  <a:pt x="1230464" y="385414"/>
                </a:lnTo>
                <a:lnTo>
                  <a:pt x="1240650" y="382447"/>
                </a:lnTo>
                <a:lnTo>
                  <a:pt x="1240650" y="311505"/>
                </a:lnTo>
                <a:lnTo>
                  <a:pt x="1217726" y="311505"/>
                </a:lnTo>
                <a:lnTo>
                  <a:pt x="1203067" y="309021"/>
                </a:lnTo>
                <a:lnTo>
                  <a:pt x="1193712" y="301236"/>
                </a:lnTo>
                <a:lnTo>
                  <a:pt x="1188760" y="287647"/>
                </a:lnTo>
                <a:lnTo>
                  <a:pt x="1187310" y="267754"/>
                </a:lnTo>
                <a:lnTo>
                  <a:pt x="1187310" y="192557"/>
                </a:lnTo>
                <a:close/>
              </a:path>
              <a:path w="1549400" h="502920">
                <a:moveTo>
                  <a:pt x="1240650" y="309371"/>
                </a:moveTo>
                <a:lnTo>
                  <a:pt x="1232662" y="311505"/>
                </a:lnTo>
                <a:lnTo>
                  <a:pt x="1240650" y="311505"/>
                </a:lnTo>
                <a:lnTo>
                  <a:pt x="1240650" y="309371"/>
                </a:lnTo>
                <a:close/>
              </a:path>
              <a:path w="1549400" h="502920">
                <a:moveTo>
                  <a:pt x="1241717" y="122148"/>
                </a:moveTo>
                <a:lnTo>
                  <a:pt x="1060894" y="122148"/>
                </a:lnTo>
                <a:lnTo>
                  <a:pt x="1060894" y="192557"/>
                </a:lnTo>
                <a:lnTo>
                  <a:pt x="1241717" y="192557"/>
                </a:lnTo>
                <a:lnTo>
                  <a:pt x="1241717" y="122148"/>
                </a:lnTo>
                <a:close/>
              </a:path>
              <a:path w="1549400" h="502920">
                <a:moveTo>
                  <a:pt x="1187310" y="47459"/>
                </a:moveTo>
                <a:lnTo>
                  <a:pt x="1093444" y="73063"/>
                </a:lnTo>
                <a:lnTo>
                  <a:pt x="1093444" y="122148"/>
                </a:lnTo>
                <a:lnTo>
                  <a:pt x="1187310" y="122148"/>
                </a:lnTo>
                <a:lnTo>
                  <a:pt x="1187310" y="47459"/>
                </a:lnTo>
                <a:close/>
              </a:path>
              <a:path w="1549400" h="502920">
                <a:moveTo>
                  <a:pt x="1368145" y="122148"/>
                </a:moveTo>
                <a:lnTo>
                  <a:pt x="1261452" y="122148"/>
                </a:lnTo>
                <a:lnTo>
                  <a:pt x="1357477" y="361632"/>
                </a:lnTo>
                <a:lnTo>
                  <a:pt x="1360678" y="368033"/>
                </a:lnTo>
                <a:lnTo>
                  <a:pt x="1361211" y="372300"/>
                </a:lnTo>
                <a:lnTo>
                  <a:pt x="1361211" y="379247"/>
                </a:lnTo>
                <a:lnTo>
                  <a:pt x="1359077" y="383514"/>
                </a:lnTo>
                <a:lnTo>
                  <a:pt x="1325460" y="411251"/>
                </a:lnTo>
                <a:lnTo>
                  <a:pt x="1292402" y="421373"/>
                </a:lnTo>
                <a:lnTo>
                  <a:pt x="1312125" y="502450"/>
                </a:lnTo>
                <a:lnTo>
                  <a:pt x="1353675" y="492259"/>
                </a:lnTo>
                <a:lnTo>
                  <a:pt x="1399616" y="464057"/>
                </a:lnTo>
                <a:lnTo>
                  <a:pt x="1442083" y="408379"/>
                </a:lnTo>
                <a:lnTo>
                  <a:pt x="1465694" y="359268"/>
                </a:lnTo>
                <a:lnTo>
                  <a:pt x="1492961" y="289102"/>
                </a:lnTo>
                <a:lnTo>
                  <a:pt x="1493681" y="286956"/>
                </a:lnTo>
                <a:lnTo>
                  <a:pt x="1410817" y="286956"/>
                </a:lnTo>
                <a:lnTo>
                  <a:pt x="1408173" y="275730"/>
                </a:lnTo>
                <a:lnTo>
                  <a:pt x="1405416" y="263891"/>
                </a:lnTo>
                <a:lnTo>
                  <a:pt x="1402472" y="251482"/>
                </a:lnTo>
                <a:lnTo>
                  <a:pt x="1399616" y="240017"/>
                </a:lnTo>
                <a:lnTo>
                  <a:pt x="1368145" y="122148"/>
                </a:lnTo>
                <a:close/>
              </a:path>
              <a:path w="1549400" h="502920">
                <a:moveTo>
                  <a:pt x="1548968" y="122148"/>
                </a:moveTo>
                <a:lnTo>
                  <a:pt x="1446542" y="122148"/>
                </a:lnTo>
                <a:lnTo>
                  <a:pt x="1422552" y="240563"/>
                </a:lnTo>
                <a:lnTo>
                  <a:pt x="1420137" y="251557"/>
                </a:lnTo>
                <a:lnTo>
                  <a:pt x="1415288" y="276023"/>
                </a:lnTo>
                <a:lnTo>
                  <a:pt x="1412951" y="286956"/>
                </a:lnTo>
                <a:lnTo>
                  <a:pt x="1493681" y="286956"/>
                </a:lnTo>
                <a:lnTo>
                  <a:pt x="1548968" y="122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3541641" y="5079897"/>
            <a:ext cx="3846195" cy="2833370"/>
            <a:chOff x="3541641" y="5079897"/>
            <a:chExt cx="3846195" cy="283337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6079" y="5151846"/>
              <a:ext cx="2931458" cy="24341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1641" y="7505773"/>
              <a:ext cx="3509975" cy="4070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6906" y="5085100"/>
              <a:ext cx="288077" cy="1160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69203" y="5079898"/>
              <a:ext cx="962660" cy="140335"/>
            </a:xfrm>
            <a:custGeom>
              <a:avLst/>
              <a:gdLst/>
              <a:ahLst/>
              <a:cxnLst/>
              <a:rect l="l" t="t" r="r" b="b"/>
              <a:pathLst>
                <a:path w="962659" h="140335">
                  <a:moveTo>
                    <a:pt x="63233" y="107657"/>
                  </a:moveTo>
                  <a:lnTo>
                    <a:pt x="14795" y="107657"/>
                  </a:lnTo>
                  <a:lnTo>
                    <a:pt x="14795" y="6057"/>
                  </a:lnTo>
                  <a:lnTo>
                    <a:pt x="0" y="6057"/>
                  </a:lnTo>
                  <a:lnTo>
                    <a:pt x="0" y="107657"/>
                  </a:lnTo>
                  <a:lnTo>
                    <a:pt x="0" y="119087"/>
                  </a:lnTo>
                  <a:lnTo>
                    <a:pt x="63233" y="119087"/>
                  </a:lnTo>
                  <a:lnTo>
                    <a:pt x="63233" y="107657"/>
                  </a:lnTo>
                  <a:close/>
                </a:path>
                <a:path w="962659" h="140335">
                  <a:moveTo>
                    <a:pt x="89649" y="38011"/>
                  </a:moveTo>
                  <a:lnTo>
                    <a:pt x="74853" y="38011"/>
                  </a:lnTo>
                  <a:lnTo>
                    <a:pt x="74853" y="119430"/>
                  </a:lnTo>
                  <a:lnTo>
                    <a:pt x="89649" y="119430"/>
                  </a:lnTo>
                  <a:lnTo>
                    <a:pt x="89649" y="38011"/>
                  </a:lnTo>
                  <a:close/>
                </a:path>
                <a:path w="962659" h="140335">
                  <a:moveTo>
                    <a:pt x="91668" y="8229"/>
                  </a:moveTo>
                  <a:lnTo>
                    <a:pt x="87972" y="4038"/>
                  </a:lnTo>
                  <a:lnTo>
                    <a:pt x="76530" y="4038"/>
                  </a:lnTo>
                  <a:lnTo>
                    <a:pt x="72669" y="8229"/>
                  </a:lnTo>
                  <a:lnTo>
                    <a:pt x="72669" y="18669"/>
                  </a:lnTo>
                  <a:lnTo>
                    <a:pt x="76365" y="23037"/>
                  </a:lnTo>
                  <a:lnTo>
                    <a:pt x="87972" y="23037"/>
                  </a:lnTo>
                  <a:lnTo>
                    <a:pt x="91668" y="18669"/>
                  </a:lnTo>
                  <a:lnTo>
                    <a:pt x="91668" y="8229"/>
                  </a:lnTo>
                  <a:close/>
                </a:path>
                <a:path w="962659" h="140335">
                  <a:moveTo>
                    <a:pt x="149021" y="38011"/>
                  </a:moveTo>
                  <a:lnTo>
                    <a:pt x="127825" y="38011"/>
                  </a:lnTo>
                  <a:lnTo>
                    <a:pt x="127825" y="18503"/>
                  </a:lnTo>
                  <a:lnTo>
                    <a:pt x="113360" y="23037"/>
                  </a:lnTo>
                  <a:lnTo>
                    <a:pt x="113360" y="38011"/>
                  </a:lnTo>
                  <a:lnTo>
                    <a:pt x="100749" y="38011"/>
                  </a:lnTo>
                  <a:lnTo>
                    <a:pt x="100749" y="49276"/>
                  </a:lnTo>
                  <a:lnTo>
                    <a:pt x="113360" y="49276"/>
                  </a:lnTo>
                  <a:lnTo>
                    <a:pt x="113360" y="103263"/>
                  </a:lnTo>
                  <a:lnTo>
                    <a:pt x="115049" y="110502"/>
                  </a:lnTo>
                  <a:lnTo>
                    <a:pt x="122618" y="118897"/>
                  </a:lnTo>
                  <a:lnTo>
                    <a:pt x="128155" y="121246"/>
                  </a:lnTo>
                  <a:lnTo>
                    <a:pt x="140779" y="121246"/>
                  </a:lnTo>
                  <a:lnTo>
                    <a:pt x="145326" y="120256"/>
                  </a:lnTo>
                  <a:lnTo>
                    <a:pt x="148183" y="119240"/>
                  </a:lnTo>
                  <a:lnTo>
                    <a:pt x="147510" y="107975"/>
                  </a:lnTo>
                  <a:lnTo>
                    <a:pt x="145326" y="108648"/>
                  </a:lnTo>
                  <a:lnTo>
                    <a:pt x="142963" y="108978"/>
                  </a:lnTo>
                  <a:lnTo>
                    <a:pt x="130695" y="108978"/>
                  </a:lnTo>
                  <a:lnTo>
                    <a:pt x="127825" y="103263"/>
                  </a:lnTo>
                  <a:lnTo>
                    <a:pt x="127825" y="49276"/>
                  </a:lnTo>
                  <a:lnTo>
                    <a:pt x="149021" y="49276"/>
                  </a:lnTo>
                  <a:lnTo>
                    <a:pt x="149021" y="38011"/>
                  </a:lnTo>
                  <a:close/>
                </a:path>
                <a:path w="962659" h="140335">
                  <a:moveTo>
                    <a:pt x="230746" y="70967"/>
                  </a:moveTo>
                  <a:lnTo>
                    <a:pt x="227838" y="53682"/>
                  </a:lnTo>
                  <a:lnTo>
                    <a:pt x="220624" y="43040"/>
                  </a:lnTo>
                  <a:lnTo>
                    <a:pt x="211366" y="37655"/>
                  </a:lnTo>
                  <a:lnTo>
                    <a:pt x="202323" y="36156"/>
                  </a:lnTo>
                  <a:lnTo>
                    <a:pt x="196773" y="36156"/>
                  </a:lnTo>
                  <a:lnTo>
                    <a:pt x="191554" y="37668"/>
                  </a:lnTo>
                  <a:lnTo>
                    <a:pt x="187185" y="40360"/>
                  </a:lnTo>
                  <a:lnTo>
                    <a:pt x="182638" y="42722"/>
                  </a:lnTo>
                  <a:lnTo>
                    <a:pt x="178943" y="46583"/>
                  </a:lnTo>
                  <a:lnTo>
                    <a:pt x="176580" y="50787"/>
                  </a:lnTo>
                  <a:lnTo>
                    <a:pt x="176250" y="50787"/>
                  </a:lnTo>
                  <a:lnTo>
                    <a:pt x="176250" y="0"/>
                  </a:lnTo>
                  <a:lnTo>
                    <a:pt x="161455" y="0"/>
                  </a:lnTo>
                  <a:lnTo>
                    <a:pt x="161455" y="119405"/>
                  </a:lnTo>
                  <a:lnTo>
                    <a:pt x="176250" y="119405"/>
                  </a:lnTo>
                  <a:lnTo>
                    <a:pt x="176250" y="70294"/>
                  </a:lnTo>
                  <a:lnTo>
                    <a:pt x="176428" y="65252"/>
                  </a:lnTo>
                  <a:lnTo>
                    <a:pt x="180124" y="55168"/>
                  </a:lnTo>
                  <a:lnTo>
                    <a:pt x="187528" y="48437"/>
                  </a:lnTo>
                  <a:lnTo>
                    <a:pt x="197116" y="48437"/>
                  </a:lnTo>
                  <a:lnTo>
                    <a:pt x="205943" y="50355"/>
                  </a:lnTo>
                  <a:lnTo>
                    <a:pt x="211759" y="55562"/>
                  </a:lnTo>
                  <a:lnTo>
                    <a:pt x="214960" y="63271"/>
                  </a:lnTo>
                  <a:lnTo>
                    <a:pt x="215938" y="72656"/>
                  </a:lnTo>
                  <a:lnTo>
                    <a:pt x="215938" y="119405"/>
                  </a:lnTo>
                  <a:lnTo>
                    <a:pt x="230746" y="119405"/>
                  </a:lnTo>
                  <a:lnTo>
                    <a:pt x="230746" y="70967"/>
                  </a:lnTo>
                  <a:close/>
                </a:path>
                <a:path w="962659" h="140335">
                  <a:moveTo>
                    <a:pt x="265391" y="38011"/>
                  </a:moveTo>
                  <a:lnTo>
                    <a:pt x="250596" y="38011"/>
                  </a:lnTo>
                  <a:lnTo>
                    <a:pt x="250596" y="119430"/>
                  </a:lnTo>
                  <a:lnTo>
                    <a:pt x="265391" y="119430"/>
                  </a:lnTo>
                  <a:lnTo>
                    <a:pt x="265391" y="38011"/>
                  </a:lnTo>
                  <a:close/>
                </a:path>
                <a:path w="962659" h="140335">
                  <a:moveTo>
                    <a:pt x="267411" y="8229"/>
                  </a:moveTo>
                  <a:lnTo>
                    <a:pt x="263715" y="4038"/>
                  </a:lnTo>
                  <a:lnTo>
                    <a:pt x="252272" y="4038"/>
                  </a:lnTo>
                  <a:lnTo>
                    <a:pt x="248412" y="8229"/>
                  </a:lnTo>
                  <a:lnTo>
                    <a:pt x="248412" y="18669"/>
                  </a:lnTo>
                  <a:lnTo>
                    <a:pt x="252107" y="23037"/>
                  </a:lnTo>
                  <a:lnTo>
                    <a:pt x="263715" y="23037"/>
                  </a:lnTo>
                  <a:lnTo>
                    <a:pt x="267411" y="18669"/>
                  </a:lnTo>
                  <a:lnTo>
                    <a:pt x="267411" y="8229"/>
                  </a:lnTo>
                  <a:close/>
                </a:path>
                <a:path w="962659" h="140335">
                  <a:moveTo>
                    <a:pt x="354520" y="119418"/>
                  </a:moveTo>
                  <a:lnTo>
                    <a:pt x="354012" y="113017"/>
                  </a:lnTo>
                  <a:lnTo>
                    <a:pt x="353847" y="105625"/>
                  </a:lnTo>
                  <a:lnTo>
                    <a:pt x="353847" y="97218"/>
                  </a:lnTo>
                  <a:lnTo>
                    <a:pt x="353847" y="38011"/>
                  </a:lnTo>
                  <a:lnTo>
                    <a:pt x="339051" y="38011"/>
                  </a:lnTo>
                  <a:lnTo>
                    <a:pt x="339051" y="90639"/>
                  </a:lnTo>
                  <a:lnTo>
                    <a:pt x="338543" y="93345"/>
                  </a:lnTo>
                  <a:lnTo>
                    <a:pt x="335013" y="102095"/>
                  </a:lnTo>
                  <a:lnTo>
                    <a:pt x="328117" y="108978"/>
                  </a:lnTo>
                  <a:lnTo>
                    <a:pt x="318185" y="108978"/>
                  </a:lnTo>
                  <a:lnTo>
                    <a:pt x="309753" y="107086"/>
                  </a:lnTo>
                  <a:lnTo>
                    <a:pt x="304139" y="101752"/>
                  </a:lnTo>
                  <a:lnTo>
                    <a:pt x="301002" y="93522"/>
                  </a:lnTo>
                  <a:lnTo>
                    <a:pt x="300037" y="82918"/>
                  </a:lnTo>
                  <a:lnTo>
                    <a:pt x="300037" y="38011"/>
                  </a:lnTo>
                  <a:lnTo>
                    <a:pt x="285229" y="38011"/>
                  </a:lnTo>
                  <a:lnTo>
                    <a:pt x="285229" y="85598"/>
                  </a:lnTo>
                  <a:lnTo>
                    <a:pt x="287820" y="103174"/>
                  </a:lnTo>
                  <a:lnTo>
                    <a:pt x="294487" y="114096"/>
                  </a:lnTo>
                  <a:lnTo>
                    <a:pt x="303542" y="119684"/>
                  </a:lnTo>
                  <a:lnTo>
                    <a:pt x="313321" y="121259"/>
                  </a:lnTo>
                  <a:lnTo>
                    <a:pt x="323100" y="119824"/>
                  </a:lnTo>
                  <a:lnTo>
                    <a:pt x="330809" y="116154"/>
                  </a:lnTo>
                  <a:lnTo>
                    <a:pt x="336499" y="111264"/>
                  </a:lnTo>
                  <a:lnTo>
                    <a:pt x="340220" y="106121"/>
                  </a:lnTo>
                  <a:lnTo>
                    <a:pt x="340563" y="106121"/>
                  </a:lnTo>
                  <a:lnTo>
                    <a:pt x="341401" y="119418"/>
                  </a:lnTo>
                  <a:lnTo>
                    <a:pt x="354520" y="119418"/>
                  </a:lnTo>
                  <a:close/>
                </a:path>
                <a:path w="962659" h="140335">
                  <a:moveTo>
                    <a:pt x="490588" y="71475"/>
                  </a:moveTo>
                  <a:lnTo>
                    <a:pt x="487921" y="54038"/>
                  </a:lnTo>
                  <a:lnTo>
                    <a:pt x="481228" y="43218"/>
                  </a:lnTo>
                  <a:lnTo>
                    <a:pt x="472490" y="37706"/>
                  </a:lnTo>
                  <a:lnTo>
                    <a:pt x="463677" y="36156"/>
                  </a:lnTo>
                  <a:lnTo>
                    <a:pt x="455942" y="36156"/>
                  </a:lnTo>
                  <a:lnTo>
                    <a:pt x="450723" y="38176"/>
                  </a:lnTo>
                  <a:lnTo>
                    <a:pt x="442480" y="44411"/>
                  </a:lnTo>
                  <a:lnTo>
                    <a:pt x="439115" y="47764"/>
                  </a:lnTo>
                  <a:lnTo>
                    <a:pt x="436600" y="52463"/>
                  </a:lnTo>
                  <a:lnTo>
                    <a:pt x="436270" y="52463"/>
                  </a:lnTo>
                  <a:lnTo>
                    <a:pt x="432739" y="45885"/>
                  </a:lnTo>
                  <a:lnTo>
                    <a:pt x="427596" y="40728"/>
                  </a:lnTo>
                  <a:lnTo>
                    <a:pt x="421068" y="37363"/>
                  </a:lnTo>
                  <a:lnTo>
                    <a:pt x="413385" y="36156"/>
                  </a:lnTo>
                  <a:lnTo>
                    <a:pt x="404253" y="37414"/>
                  </a:lnTo>
                  <a:lnTo>
                    <a:pt x="397116" y="40741"/>
                  </a:lnTo>
                  <a:lnTo>
                    <a:pt x="391680" y="45529"/>
                  </a:lnTo>
                  <a:lnTo>
                    <a:pt x="387667" y="51130"/>
                  </a:lnTo>
                  <a:lnTo>
                    <a:pt x="387159" y="51130"/>
                  </a:lnTo>
                  <a:lnTo>
                    <a:pt x="386486" y="38011"/>
                  </a:lnTo>
                  <a:lnTo>
                    <a:pt x="373532" y="38011"/>
                  </a:lnTo>
                  <a:lnTo>
                    <a:pt x="374205" y="51460"/>
                  </a:lnTo>
                  <a:lnTo>
                    <a:pt x="374205" y="60032"/>
                  </a:lnTo>
                  <a:lnTo>
                    <a:pt x="374205" y="119405"/>
                  </a:lnTo>
                  <a:lnTo>
                    <a:pt x="388670" y="119405"/>
                  </a:lnTo>
                  <a:lnTo>
                    <a:pt x="388670" y="67767"/>
                  </a:lnTo>
                  <a:lnTo>
                    <a:pt x="389001" y="65252"/>
                  </a:lnTo>
                  <a:lnTo>
                    <a:pt x="392201" y="55664"/>
                  </a:lnTo>
                  <a:lnTo>
                    <a:pt x="399097" y="48272"/>
                  </a:lnTo>
                  <a:lnTo>
                    <a:pt x="408178" y="48272"/>
                  </a:lnTo>
                  <a:lnTo>
                    <a:pt x="415594" y="49936"/>
                  </a:lnTo>
                  <a:lnTo>
                    <a:pt x="420903" y="54546"/>
                  </a:lnTo>
                  <a:lnTo>
                    <a:pt x="424103" y="61620"/>
                  </a:lnTo>
                  <a:lnTo>
                    <a:pt x="425170" y="70624"/>
                  </a:lnTo>
                  <a:lnTo>
                    <a:pt x="425170" y="119405"/>
                  </a:lnTo>
                  <a:lnTo>
                    <a:pt x="439623" y="119405"/>
                  </a:lnTo>
                  <a:lnTo>
                    <a:pt x="439623" y="66433"/>
                  </a:lnTo>
                  <a:lnTo>
                    <a:pt x="440131" y="63741"/>
                  </a:lnTo>
                  <a:lnTo>
                    <a:pt x="440804" y="61544"/>
                  </a:lnTo>
                  <a:lnTo>
                    <a:pt x="443496" y="54483"/>
                  </a:lnTo>
                  <a:lnTo>
                    <a:pt x="449884" y="48272"/>
                  </a:lnTo>
                  <a:lnTo>
                    <a:pt x="458470" y="48272"/>
                  </a:lnTo>
                  <a:lnTo>
                    <a:pt x="466191" y="49974"/>
                  </a:lnTo>
                  <a:lnTo>
                    <a:pt x="471703" y="54876"/>
                  </a:lnTo>
                  <a:lnTo>
                    <a:pt x="475005" y="62750"/>
                  </a:lnTo>
                  <a:lnTo>
                    <a:pt x="476110" y="73317"/>
                  </a:lnTo>
                  <a:lnTo>
                    <a:pt x="476110" y="119405"/>
                  </a:lnTo>
                  <a:lnTo>
                    <a:pt x="490588" y="119405"/>
                  </a:lnTo>
                  <a:lnTo>
                    <a:pt x="490588" y="71475"/>
                  </a:lnTo>
                  <a:close/>
                </a:path>
                <a:path w="962659" h="140335">
                  <a:moveTo>
                    <a:pt x="542201" y="2679"/>
                  </a:moveTo>
                  <a:lnTo>
                    <a:pt x="530771" y="2679"/>
                  </a:lnTo>
                  <a:lnTo>
                    <a:pt x="522884" y="14757"/>
                  </a:lnTo>
                  <a:lnTo>
                    <a:pt x="515848" y="30022"/>
                  </a:lnTo>
                  <a:lnTo>
                    <a:pt x="510768" y="48806"/>
                  </a:lnTo>
                  <a:lnTo>
                    <a:pt x="508736" y="71475"/>
                  </a:lnTo>
                  <a:lnTo>
                    <a:pt x="510692" y="94030"/>
                  </a:lnTo>
                  <a:lnTo>
                    <a:pt x="515785" y="112687"/>
                  </a:lnTo>
                  <a:lnTo>
                    <a:pt x="522859" y="127812"/>
                  </a:lnTo>
                  <a:lnTo>
                    <a:pt x="530771" y="139750"/>
                  </a:lnTo>
                  <a:lnTo>
                    <a:pt x="542201" y="139750"/>
                  </a:lnTo>
                  <a:lnTo>
                    <a:pt x="533958" y="126225"/>
                  </a:lnTo>
                  <a:lnTo>
                    <a:pt x="527278" y="110617"/>
                  </a:lnTo>
                  <a:lnTo>
                    <a:pt x="522820" y="92557"/>
                  </a:lnTo>
                  <a:lnTo>
                    <a:pt x="521182" y="71640"/>
                  </a:lnTo>
                  <a:lnTo>
                    <a:pt x="522744" y="50304"/>
                  </a:lnTo>
                  <a:lnTo>
                    <a:pt x="527088" y="31940"/>
                  </a:lnTo>
                  <a:lnTo>
                    <a:pt x="533742" y="16179"/>
                  </a:lnTo>
                  <a:lnTo>
                    <a:pt x="542201" y="2679"/>
                  </a:lnTo>
                  <a:close/>
                </a:path>
                <a:path w="962659" h="140335">
                  <a:moveTo>
                    <a:pt x="615200" y="6057"/>
                  </a:moveTo>
                  <a:lnTo>
                    <a:pt x="554151" y="6057"/>
                  </a:lnTo>
                  <a:lnTo>
                    <a:pt x="554151" y="119405"/>
                  </a:lnTo>
                  <a:lnTo>
                    <a:pt x="568947" y="119405"/>
                  </a:lnTo>
                  <a:lnTo>
                    <a:pt x="568947" y="68122"/>
                  </a:lnTo>
                  <a:lnTo>
                    <a:pt x="611670" y="68122"/>
                  </a:lnTo>
                  <a:lnTo>
                    <a:pt x="611670" y="56007"/>
                  </a:lnTo>
                  <a:lnTo>
                    <a:pt x="568947" y="56007"/>
                  </a:lnTo>
                  <a:lnTo>
                    <a:pt x="568947" y="18338"/>
                  </a:lnTo>
                  <a:lnTo>
                    <a:pt x="615200" y="18338"/>
                  </a:lnTo>
                  <a:lnTo>
                    <a:pt x="615200" y="6057"/>
                  </a:lnTo>
                  <a:close/>
                </a:path>
                <a:path w="962659" h="140335">
                  <a:moveTo>
                    <a:pt x="641946" y="38011"/>
                  </a:moveTo>
                  <a:lnTo>
                    <a:pt x="627151" y="38011"/>
                  </a:lnTo>
                  <a:lnTo>
                    <a:pt x="627151" y="119430"/>
                  </a:lnTo>
                  <a:lnTo>
                    <a:pt x="641946" y="119430"/>
                  </a:lnTo>
                  <a:lnTo>
                    <a:pt x="641946" y="38011"/>
                  </a:lnTo>
                  <a:close/>
                </a:path>
                <a:path w="962659" h="140335">
                  <a:moveTo>
                    <a:pt x="643978" y="8229"/>
                  </a:moveTo>
                  <a:lnTo>
                    <a:pt x="640283" y="4038"/>
                  </a:lnTo>
                  <a:lnTo>
                    <a:pt x="628827" y="4038"/>
                  </a:lnTo>
                  <a:lnTo>
                    <a:pt x="624967" y="8229"/>
                  </a:lnTo>
                  <a:lnTo>
                    <a:pt x="624967" y="18669"/>
                  </a:lnTo>
                  <a:lnTo>
                    <a:pt x="628675" y="23037"/>
                  </a:lnTo>
                  <a:lnTo>
                    <a:pt x="640283" y="23037"/>
                  </a:lnTo>
                  <a:lnTo>
                    <a:pt x="643978" y="18669"/>
                  </a:lnTo>
                  <a:lnTo>
                    <a:pt x="643978" y="8229"/>
                  </a:lnTo>
                  <a:close/>
                </a:path>
                <a:path w="962659" h="140335">
                  <a:moveTo>
                    <a:pt x="731583" y="70789"/>
                  </a:moveTo>
                  <a:lnTo>
                    <a:pt x="728675" y="53619"/>
                  </a:lnTo>
                  <a:lnTo>
                    <a:pt x="721436" y="43014"/>
                  </a:lnTo>
                  <a:lnTo>
                    <a:pt x="712076" y="37655"/>
                  </a:lnTo>
                  <a:lnTo>
                    <a:pt x="702818" y="36156"/>
                  </a:lnTo>
                  <a:lnTo>
                    <a:pt x="693508" y="37465"/>
                  </a:lnTo>
                  <a:lnTo>
                    <a:pt x="685838" y="40894"/>
                  </a:lnTo>
                  <a:lnTo>
                    <a:pt x="679932" y="45758"/>
                  </a:lnTo>
                  <a:lnTo>
                    <a:pt x="675906" y="51308"/>
                  </a:lnTo>
                  <a:lnTo>
                    <a:pt x="675576" y="51308"/>
                  </a:lnTo>
                  <a:lnTo>
                    <a:pt x="674725" y="38011"/>
                  </a:lnTo>
                  <a:lnTo>
                    <a:pt x="661619" y="38011"/>
                  </a:lnTo>
                  <a:lnTo>
                    <a:pt x="662114" y="44729"/>
                  </a:lnTo>
                  <a:lnTo>
                    <a:pt x="662292" y="51460"/>
                  </a:lnTo>
                  <a:lnTo>
                    <a:pt x="662292" y="60032"/>
                  </a:lnTo>
                  <a:lnTo>
                    <a:pt x="662292" y="119405"/>
                  </a:lnTo>
                  <a:lnTo>
                    <a:pt x="677087" y="119405"/>
                  </a:lnTo>
                  <a:lnTo>
                    <a:pt x="677087" y="67945"/>
                  </a:lnTo>
                  <a:lnTo>
                    <a:pt x="677418" y="65252"/>
                  </a:lnTo>
                  <a:lnTo>
                    <a:pt x="680796" y="55168"/>
                  </a:lnTo>
                  <a:lnTo>
                    <a:pt x="688365" y="48272"/>
                  </a:lnTo>
                  <a:lnTo>
                    <a:pt x="697953" y="48272"/>
                  </a:lnTo>
                  <a:lnTo>
                    <a:pt x="706780" y="50215"/>
                  </a:lnTo>
                  <a:lnTo>
                    <a:pt x="712597" y="55460"/>
                  </a:lnTo>
                  <a:lnTo>
                    <a:pt x="715797" y="63169"/>
                  </a:lnTo>
                  <a:lnTo>
                    <a:pt x="716775" y="72478"/>
                  </a:lnTo>
                  <a:lnTo>
                    <a:pt x="716775" y="119405"/>
                  </a:lnTo>
                  <a:lnTo>
                    <a:pt x="731583" y="119405"/>
                  </a:lnTo>
                  <a:lnTo>
                    <a:pt x="731583" y="70789"/>
                  </a:lnTo>
                  <a:close/>
                </a:path>
                <a:path w="962659" h="140335">
                  <a:moveTo>
                    <a:pt x="766229" y="38011"/>
                  </a:moveTo>
                  <a:lnTo>
                    <a:pt x="751433" y="38011"/>
                  </a:lnTo>
                  <a:lnTo>
                    <a:pt x="751433" y="119430"/>
                  </a:lnTo>
                  <a:lnTo>
                    <a:pt x="766229" y="119430"/>
                  </a:lnTo>
                  <a:lnTo>
                    <a:pt x="766229" y="38011"/>
                  </a:lnTo>
                  <a:close/>
                </a:path>
                <a:path w="962659" h="140335">
                  <a:moveTo>
                    <a:pt x="768261" y="8229"/>
                  </a:moveTo>
                  <a:lnTo>
                    <a:pt x="764565" y="4038"/>
                  </a:lnTo>
                  <a:lnTo>
                    <a:pt x="753122" y="4038"/>
                  </a:lnTo>
                  <a:lnTo>
                    <a:pt x="749261" y="8229"/>
                  </a:lnTo>
                  <a:lnTo>
                    <a:pt x="749261" y="18669"/>
                  </a:lnTo>
                  <a:lnTo>
                    <a:pt x="752957" y="23037"/>
                  </a:lnTo>
                  <a:lnTo>
                    <a:pt x="764565" y="23037"/>
                  </a:lnTo>
                  <a:lnTo>
                    <a:pt x="768261" y="18669"/>
                  </a:lnTo>
                  <a:lnTo>
                    <a:pt x="768261" y="8229"/>
                  </a:lnTo>
                  <a:close/>
                </a:path>
                <a:path w="962659" h="140335">
                  <a:moveTo>
                    <a:pt x="834161" y="96710"/>
                  </a:moveTo>
                  <a:lnTo>
                    <a:pt x="802220" y="68122"/>
                  </a:lnTo>
                  <a:lnTo>
                    <a:pt x="797509" y="65087"/>
                  </a:lnTo>
                  <a:lnTo>
                    <a:pt x="797509" y="52146"/>
                  </a:lnTo>
                  <a:lnTo>
                    <a:pt x="802220" y="47078"/>
                  </a:lnTo>
                  <a:lnTo>
                    <a:pt x="818527" y="47078"/>
                  </a:lnTo>
                  <a:lnTo>
                    <a:pt x="824420" y="49949"/>
                  </a:lnTo>
                  <a:lnTo>
                    <a:pt x="827620" y="51790"/>
                  </a:lnTo>
                  <a:lnTo>
                    <a:pt x="831138" y="41198"/>
                  </a:lnTo>
                  <a:lnTo>
                    <a:pt x="826770" y="38354"/>
                  </a:lnTo>
                  <a:lnTo>
                    <a:pt x="819543" y="36169"/>
                  </a:lnTo>
                  <a:lnTo>
                    <a:pt x="811288" y="36169"/>
                  </a:lnTo>
                  <a:lnTo>
                    <a:pt x="799604" y="38061"/>
                  </a:lnTo>
                  <a:lnTo>
                    <a:pt x="790765" y="43192"/>
                  </a:lnTo>
                  <a:lnTo>
                    <a:pt x="785177" y="50774"/>
                  </a:lnTo>
                  <a:lnTo>
                    <a:pt x="783221" y="60032"/>
                  </a:lnTo>
                  <a:lnTo>
                    <a:pt x="784529" y="66992"/>
                  </a:lnTo>
                  <a:lnTo>
                    <a:pt x="788517" y="73190"/>
                  </a:lnTo>
                  <a:lnTo>
                    <a:pt x="795286" y="78574"/>
                  </a:lnTo>
                  <a:lnTo>
                    <a:pt x="804913" y="83070"/>
                  </a:lnTo>
                  <a:lnTo>
                    <a:pt x="815670" y="87122"/>
                  </a:lnTo>
                  <a:lnTo>
                    <a:pt x="819873" y="90995"/>
                  </a:lnTo>
                  <a:lnTo>
                    <a:pt x="819873" y="104965"/>
                  </a:lnTo>
                  <a:lnTo>
                    <a:pt x="814832" y="110159"/>
                  </a:lnTo>
                  <a:lnTo>
                    <a:pt x="796836" y="110159"/>
                  </a:lnTo>
                  <a:lnTo>
                    <a:pt x="789089" y="107137"/>
                  </a:lnTo>
                  <a:lnTo>
                    <a:pt x="784555" y="104432"/>
                  </a:lnTo>
                  <a:lnTo>
                    <a:pt x="781024" y="115544"/>
                  </a:lnTo>
                  <a:lnTo>
                    <a:pt x="786739" y="118910"/>
                  </a:lnTo>
                  <a:lnTo>
                    <a:pt x="794981" y="121259"/>
                  </a:lnTo>
                  <a:lnTo>
                    <a:pt x="803897" y="121259"/>
                  </a:lnTo>
                  <a:lnTo>
                    <a:pt x="816648" y="119456"/>
                  </a:lnTo>
                  <a:lnTo>
                    <a:pt x="826160" y="114401"/>
                  </a:lnTo>
                  <a:lnTo>
                    <a:pt x="832116" y="106641"/>
                  </a:lnTo>
                  <a:lnTo>
                    <a:pt x="834161" y="96710"/>
                  </a:lnTo>
                  <a:close/>
                </a:path>
                <a:path w="962659" h="140335">
                  <a:moveTo>
                    <a:pt x="918273" y="70967"/>
                  </a:moveTo>
                  <a:lnTo>
                    <a:pt x="915365" y="53682"/>
                  </a:lnTo>
                  <a:lnTo>
                    <a:pt x="908151" y="43040"/>
                  </a:lnTo>
                  <a:lnTo>
                    <a:pt x="898893" y="37655"/>
                  </a:lnTo>
                  <a:lnTo>
                    <a:pt x="889850" y="36156"/>
                  </a:lnTo>
                  <a:lnTo>
                    <a:pt x="884301" y="36156"/>
                  </a:lnTo>
                  <a:lnTo>
                    <a:pt x="879081" y="37668"/>
                  </a:lnTo>
                  <a:lnTo>
                    <a:pt x="874712" y="40360"/>
                  </a:lnTo>
                  <a:lnTo>
                    <a:pt x="870178" y="42722"/>
                  </a:lnTo>
                  <a:lnTo>
                    <a:pt x="866470" y="46583"/>
                  </a:lnTo>
                  <a:lnTo>
                    <a:pt x="864108" y="50787"/>
                  </a:lnTo>
                  <a:lnTo>
                    <a:pt x="863777" y="50787"/>
                  </a:lnTo>
                  <a:lnTo>
                    <a:pt x="863777" y="0"/>
                  </a:lnTo>
                  <a:lnTo>
                    <a:pt x="848982" y="0"/>
                  </a:lnTo>
                  <a:lnTo>
                    <a:pt x="848982" y="119405"/>
                  </a:lnTo>
                  <a:lnTo>
                    <a:pt x="863777" y="119405"/>
                  </a:lnTo>
                  <a:lnTo>
                    <a:pt x="863777" y="70294"/>
                  </a:lnTo>
                  <a:lnTo>
                    <a:pt x="863955" y="65252"/>
                  </a:lnTo>
                  <a:lnTo>
                    <a:pt x="867651" y="55168"/>
                  </a:lnTo>
                  <a:lnTo>
                    <a:pt x="875055" y="48437"/>
                  </a:lnTo>
                  <a:lnTo>
                    <a:pt x="884643" y="48437"/>
                  </a:lnTo>
                  <a:lnTo>
                    <a:pt x="893457" y="50355"/>
                  </a:lnTo>
                  <a:lnTo>
                    <a:pt x="899274" y="55562"/>
                  </a:lnTo>
                  <a:lnTo>
                    <a:pt x="902487" y="63271"/>
                  </a:lnTo>
                  <a:lnTo>
                    <a:pt x="903465" y="72656"/>
                  </a:lnTo>
                  <a:lnTo>
                    <a:pt x="903465" y="119405"/>
                  </a:lnTo>
                  <a:lnTo>
                    <a:pt x="918273" y="119405"/>
                  </a:lnTo>
                  <a:lnTo>
                    <a:pt x="918273" y="70967"/>
                  </a:lnTo>
                  <a:close/>
                </a:path>
                <a:path w="962659" h="140335">
                  <a:moveTo>
                    <a:pt x="962660" y="71145"/>
                  </a:moveTo>
                  <a:lnTo>
                    <a:pt x="960704" y="48475"/>
                  </a:lnTo>
                  <a:lnTo>
                    <a:pt x="955611" y="29730"/>
                  </a:lnTo>
                  <a:lnTo>
                    <a:pt x="948537" y="14566"/>
                  </a:lnTo>
                  <a:lnTo>
                    <a:pt x="940612" y="2679"/>
                  </a:lnTo>
                  <a:lnTo>
                    <a:pt x="929182" y="2679"/>
                  </a:lnTo>
                  <a:lnTo>
                    <a:pt x="937501" y="16217"/>
                  </a:lnTo>
                  <a:lnTo>
                    <a:pt x="944168" y="31864"/>
                  </a:lnTo>
                  <a:lnTo>
                    <a:pt x="948601" y="50038"/>
                  </a:lnTo>
                  <a:lnTo>
                    <a:pt x="950201" y="71145"/>
                  </a:lnTo>
                  <a:lnTo>
                    <a:pt x="948575" y="92290"/>
                  </a:lnTo>
                  <a:lnTo>
                    <a:pt x="944105" y="110566"/>
                  </a:lnTo>
                  <a:lnTo>
                    <a:pt x="937437" y="126276"/>
                  </a:lnTo>
                  <a:lnTo>
                    <a:pt x="929182" y="139750"/>
                  </a:lnTo>
                  <a:lnTo>
                    <a:pt x="940612" y="139750"/>
                  </a:lnTo>
                  <a:lnTo>
                    <a:pt x="948512" y="127647"/>
                  </a:lnTo>
                  <a:lnTo>
                    <a:pt x="955548" y="112458"/>
                  </a:lnTo>
                  <a:lnTo>
                    <a:pt x="960628" y="93764"/>
                  </a:lnTo>
                  <a:lnTo>
                    <a:pt x="962660" y="71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769506" y="6500045"/>
            <a:ext cx="1018540" cy="147955"/>
            <a:chOff x="769506" y="6500045"/>
            <a:chExt cx="1018540" cy="147955"/>
          </a:xfrm>
        </p:grpSpPr>
        <p:sp>
          <p:nvSpPr>
            <p:cNvPr id="29" name="object 29"/>
            <p:cNvSpPr/>
            <p:nvPr/>
          </p:nvSpPr>
          <p:spPr>
            <a:xfrm>
              <a:off x="1272142" y="6515412"/>
              <a:ext cx="485140" cy="132715"/>
            </a:xfrm>
            <a:custGeom>
              <a:avLst/>
              <a:gdLst/>
              <a:ahLst/>
              <a:cxnLst/>
              <a:rect l="l" t="t" r="r" b="b"/>
              <a:pathLst>
                <a:path w="485139" h="132715">
                  <a:moveTo>
                    <a:pt x="250939" y="38671"/>
                  </a:moveTo>
                  <a:lnTo>
                    <a:pt x="232079" y="38684"/>
                  </a:lnTo>
                  <a:lnTo>
                    <a:pt x="232130" y="87388"/>
                  </a:lnTo>
                  <a:lnTo>
                    <a:pt x="236545" y="110702"/>
                  </a:lnTo>
                  <a:lnTo>
                    <a:pt x="247235" y="124374"/>
                  </a:lnTo>
                  <a:lnTo>
                    <a:pt x="260428" y="130811"/>
                  </a:lnTo>
                  <a:lnTo>
                    <a:pt x="272351" y="132422"/>
                  </a:lnTo>
                  <a:lnTo>
                    <a:pt x="282039" y="131431"/>
                  </a:lnTo>
                  <a:lnTo>
                    <a:pt x="290179" y="128912"/>
                  </a:lnTo>
                  <a:lnTo>
                    <a:pt x="296904" y="125548"/>
                  </a:lnTo>
                  <a:lnTo>
                    <a:pt x="302348" y="122021"/>
                  </a:lnTo>
                  <a:lnTo>
                    <a:pt x="319625" y="122021"/>
                  </a:lnTo>
                  <a:lnTo>
                    <a:pt x="319618" y="114731"/>
                  </a:lnTo>
                  <a:lnTo>
                    <a:pt x="274739" y="114731"/>
                  </a:lnTo>
                  <a:lnTo>
                    <a:pt x="264881" y="113023"/>
                  </a:lnTo>
                  <a:lnTo>
                    <a:pt x="257409" y="107961"/>
                  </a:lnTo>
                  <a:lnTo>
                    <a:pt x="252672" y="99695"/>
                  </a:lnTo>
                  <a:lnTo>
                    <a:pt x="251015" y="88379"/>
                  </a:lnTo>
                  <a:lnTo>
                    <a:pt x="250939" y="38671"/>
                  </a:lnTo>
                  <a:close/>
                </a:path>
                <a:path w="485139" h="132715">
                  <a:moveTo>
                    <a:pt x="319625" y="122021"/>
                  </a:moveTo>
                  <a:lnTo>
                    <a:pt x="302348" y="122021"/>
                  </a:lnTo>
                  <a:lnTo>
                    <a:pt x="302387" y="130555"/>
                  </a:lnTo>
                  <a:lnTo>
                    <a:pt x="319633" y="130555"/>
                  </a:lnTo>
                  <a:lnTo>
                    <a:pt x="319625" y="122021"/>
                  </a:lnTo>
                  <a:close/>
                </a:path>
                <a:path w="485139" h="132715">
                  <a:moveTo>
                    <a:pt x="319544" y="38607"/>
                  </a:moveTo>
                  <a:lnTo>
                    <a:pt x="300685" y="38633"/>
                  </a:lnTo>
                  <a:lnTo>
                    <a:pt x="300748" y="104800"/>
                  </a:lnTo>
                  <a:lnTo>
                    <a:pt x="295568" y="108232"/>
                  </a:lnTo>
                  <a:lnTo>
                    <a:pt x="289348" y="111437"/>
                  </a:lnTo>
                  <a:lnTo>
                    <a:pt x="282326" y="113806"/>
                  </a:lnTo>
                  <a:lnTo>
                    <a:pt x="274739" y="114731"/>
                  </a:lnTo>
                  <a:lnTo>
                    <a:pt x="319618" y="114731"/>
                  </a:lnTo>
                  <a:lnTo>
                    <a:pt x="319544" y="38607"/>
                  </a:lnTo>
                  <a:close/>
                </a:path>
                <a:path w="485139" h="132715">
                  <a:moveTo>
                    <a:pt x="352209" y="38595"/>
                  </a:moveTo>
                  <a:lnTo>
                    <a:pt x="334962" y="38607"/>
                  </a:lnTo>
                  <a:lnTo>
                    <a:pt x="335051" y="130543"/>
                  </a:lnTo>
                  <a:lnTo>
                    <a:pt x="353923" y="130543"/>
                  </a:lnTo>
                  <a:lnTo>
                    <a:pt x="353860" y="64350"/>
                  </a:lnTo>
                  <a:lnTo>
                    <a:pt x="359304" y="60612"/>
                  </a:lnTo>
                  <a:lnTo>
                    <a:pt x="365261" y="57515"/>
                  </a:lnTo>
                  <a:lnTo>
                    <a:pt x="371708" y="55403"/>
                  </a:lnTo>
                  <a:lnTo>
                    <a:pt x="378625" y="54622"/>
                  </a:lnTo>
                  <a:lnTo>
                    <a:pt x="443325" y="54622"/>
                  </a:lnTo>
                  <a:lnTo>
                    <a:pt x="443992" y="54533"/>
                  </a:lnTo>
                  <a:lnTo>
                    <a:pt x="479032" y="54533"/>
                  </a:lnTo>
                  <a:lnTo>
                    <a:pt x="476247" y="50279"/>
                  </a:lnTo>
                  <a:lnTo>
                    <a:pt x="411899" y="50279"/>
                  </a:lnTo>
                  <a:lnTo>
                    <a:pt x="409088" y="47320"/>
                  </a:lnTo>
                  <a:lnTo>
                    <a:pt x="352209" y="47320"/>
                  </a:lnTo>
                  <a:lnTo>
                    <a:pt x="352209" y="38595"/>
                  </a:lnTo>
                  <a:close/>
                </a:path>
                <a:path w="485139" h="132715">
                  <a:moveTo>
                    <a:pt x="443325" y="54622"/>
                  </a:moveTo>
                  <a:lnTo>
                    <a:pt x="378625" y="54622"/>
                  </a:lnTo>
                  <a:lnTo>
                    <a:pt x="387413" y="56086"/>
                  </a:lnTo>
                  <a:lnTo>
                    <a:pt x="394281" y="60726"/>
                  </a:lnTo>
                  <a:lnTo>
                    <a:pt x="398752" y="68797"/>
                  </a:lnTo>
                  <a:lnTo>
                    <a:pt x="400344" y="80479"/>
                  </a:lnTo>
                  <a:lnTo>
                    <a:pt x="400418" y="130492"/>
                  </a:lnTo>
                  <a:lnTo>
                    <a:pt x="419277" y="130492"/>
                  </a:lnTo>
                  <a:lnTo>
                    <a:pt x="419227" y="71805"/>
                  </a:lnTo>
                  <a:lnTo>
                    <a:pt x="418846" y="68376"/>
                  </a:lnTo>
                  <a:lnTo>
                    <a:pt x="418198" y="65125"/>
                  </a:lnTo>
                  <a:lnTo>
                    <a:pt x="423884" y="61241"/>
                  </a:lnTo>
                  <a:lnTo>
                    <a:pt x="430328" y="57848"/>
                  </a:lnTo>
                  <a:lnTo>
                    <a:pt x="437156" y="55445"/>
                  </a:lnTo>
                  <a:lnTo>
                    <a:pt x="443325" y="54622"/>
                  </a:lnTo>
                  <a:close/>
                </a:path>
                <a:path w="485139" h="132715">
                  <a:moveTo>
                    <a:pt x="479032" y="54533"/>
                  </a:moveTo>
                  <a:lnTo>
                    <a:pt x="443992" y="54533"/>
                  </a:lnTo>
                  <a:lnTo>
                    <a:pt x="452763" y="56007"/>
                  </a:lnTo>
                  <a:lnTo>
                    <a:pt x="459571" y="60612"/>
                  </a:lnTo>
                  <a:lnTo>
                    <a:pt x="464078" y="68712"/>
                  </a:lnTo>
                  <a:lnTo>
                    <a:pt x="465670" y="80479"/>
                  </a:lnTo>
                  <a:lnTo>
                    <a:pt x="465721" y="130428"/>
                  </a:lnTo>
                  <a:lnTo>
                    <a:pt x="484632" y="130428"/>
                  </a:lnTo>
                  <a:lnTo>
                    <a:pt x="484555" y="75615"/>
                  </a:lnTo>
                  <a:lnTo>
                    <a:pt x="481584" y="58431"/>
                  </a:lnTo>
                  <a:lnTo>
                    <a:pt x="479032" y="54533"/>
                  </a:lnTo>
                  <a:close/>
                </a:path>
                <a:path w="485139" h="132715">
                  <a:moveTo>
                    <a:pt x="448818" y="36880"/>
                  </a:moveTo>
                  <a:lnTo>
                    <a:pt x="438302" y="38068"/>
                  </a:lnTo>
                  <a:lnTo>
                    <a:pt x="428520" y="41155"/>
                  </a:lnTo>
                  <a:lnTo>
                    <a:pt x="419657" y="45455"/>
                  </a:lnTo>
                  <a:lnTo>
                    <a:pt x="411899" y="50279"/>
                  </a:lnTo>
                  <a:lnTo>
                    <a:pt x="476247" y="50279"/>
                  </a:lnTo>
                  <a:lnTo>
                    <a:pt x="473673" y="46347"/>
                  </a:lnTo>
                  <a:lnTo>
                    <a:pt x="462269" y="39213"/>
                  </a:lnTo>
                  <a:lnTo>
                    <a:pt x="448818" y="36880"/>
                  </a:lnTo>
                  <a:close/>
                </a:path>
                <a:path w="485139" h="132715">
                  <a:moveTo>
                    <a:pt x="384479" y="36918"/>
                  </a:moveTo>
                  <a:lnTo>
                    <a:pt x="373679" y="37988"/>
                  </a:lnTo>
                  <a:lnTo>
                    <a:pt x="364848" y="40609"/>
                  </a:lnTo>
                  <a:lnTo>
                    <a:pt x="357765" y="43985"/>
                  </a:lnTo>
                  <a:lnTo>
                    <a:pt x="352209" y="47320"/>
                  </a:lnTo>
                  <a:lnTo>
                    <a:pt x="409088" y="47320"/>
                  </a:lnTo>
                  <a:lnTo>
                    <a:pt x="406353" y="44441"/>
                  </a:lnTo>
                  <a:lnTo>
                    <a:pt x="399703" y="40265"/>
                  </a:lnTo>
                  <a:lnTo>
                    <a:pt x="392296" y="37756"/>
                  </a:lnTo>
                  <a:lnTo>
                    <a:pt x="384479" y="36918"/>
                  </a:lnTo>
                  <a:close/>
                </a:path>
                <a:path w="485139" h="132715">
                  <a:moveTo>
                    <a:pt x="215125" y="38684"/>
                  </a:moveTo>
                  <a:lnTo>
                    <a:pt x="196265" y="38734"/>
                  </a:lnTo>
                  <a:lnTo>
                    <a:pt x="196329" y="130644"/>
                  </a:lnTo>
                  <a:lnTo>
                    <a:pt x="215188" y="130594"/>
                  </a:lnTo>
                  <a:lnTo>
                    <a:pt x="215125" y="38684"/>
                  </a:lnTo>
                  <a:close/>
                </a:path>
                <a:path w="485139" h="132715">
                  <a:moveTo>
                    <a:pt x="107759" y="0"/>
                  </a:moveTo>
                  <a:lnTo>
                    <a:pt x="88861" y="0"/>
                  </a:lnTo>
                  <a:lnTo>
                    <a:pt x="88976" y="130746"/>
                  </a:lnTo>
                  <a:lnTo>
                    <a:pt x="107899" y="130746"/>
                  </a:lnTo>
                  <a:lnTo>
                    <a:pt x="107810" y="64592"/>
                  </a:lnTo>
                  <a:lnTo>
                    <a:pt x="112977" y="61187"/>
                  </a:lnTo>
                  <a:lnTo>
                    <a:pt x="119191" y="58043"/>
                  </a:lnTo>
                  <a:lnTo>
                    <a:pt x="126207" y="55735"/>
                  </a:lnTo>
                  <a:lnTo>
                    <a:pt x="133781" y="54838"/>
                  </a:lnTo>
                  <a:lnTo>
                    <a:pt x="168861" y="54838"/>
                  </a:lnTo>
                  <a:lnTo>
                    <a:pt x="162191" y="46304"/>
                  </a:lnTo>
                  <a:lnTo>
                    <a:pt x="107784" y="46304"/>
                  </a:lnTo>
                  <a:lnTo>
                    <a:pt x="107759" y="0"/>
                  </a:lnTo>
                  <a:close/>
                </a:path>
                <a:path w="485139" h="132715">
                  <a:moveTo>
                    <a:pt x="168861" y="54838"/>
                  </a:moveTo>
                  <a:lnTo>
                    <a:pt x="133781" y="54838"/>
                  </a:lnTo>
                  <a:lnTo>
                    <a:pt x="143659" y="56534"/>
                  </a:lnTo>
                  <a:lnTo>
                    <a:pt x="151137" y="61594"/>
                  </a:lnTo>
                  <a:lnTo>
                    <a:pt x="155875" y="69865"/>
                  </a:lnTo>
                  <a:lnTo>
                    <a:pt x="157530" y="81191"/>
                  </a:lnTo>
                  <a:lnTo>
                    <a:pt x="157607" y="130708"/>
                  </a:lnTo>
                  <a:lnTo>
                    <a:pt x="176453" y="130670"/>
                  </a:lnTo>
                  <a:lnTo>
                    <a:pt x="176428" y="82156"/>
                  </a:lnTo>
                  <a:lnTo>
                    <a:pt x="172007" y="58862"/>
                  </a:lnTo>
                  <a:lnTo>
                    <a:pt x="168861" y="54838"/>
                  </a:lnTo>
                  <a:close/>
                </a:path>
                <a:path w="485139" h="132715">
                  <a:moveTo>
                    <a:pt x="136232" y="37147"/>
                  </a:moveTo>
                  <a:lnTo>
                    <a:pt x="127283" y="38004"/>
                  </a:lnTo>
                  <a:lnTo>
                    <a:pt x="119627" y="40158"/>
                  </a:lnTo>
                  <a:lnTo>
                    <a:pt x="113162" y="43096"/>
                  </a:lnTo>
                  <a:lnTo>
                    <a:pt x="107784" y="46304"/>
                  </a:lnTo>
                  <a:lnTo>
                    <a:pt x="162191" y="46304"/>
                  </a:lnTo>
                  <a:lnTo>
                    <a:pt x="161326" y="45197"/>
                  </a:lnTo>
                  <a:lnTo>
                    <a:pt x="148148" y="38759"/>
                  </a:lnTo>
                  <a:lnTo>
                    <a:pt x="136232" y="37147"/>
                  </a:lnTo>
                  <a:close/>
                </a:path>
                <a:path w="485139" h="132715">
                  <a:moveTo>
                    <a:pt x="37566" y="54902"/>
                  </a:moveTo>
                  <a:lnTo>
                    <a:pt x="18694" y="54902"/>
                  </a:lnTo>
                  <a:lnTo>
                    <a:pt x="18745" y="102209"/>
                  </a:lnTo>
                  <a:lnTo>
                    <a:pt x="21786" y="117631"/>
                  </a:lnTo>
                  <a:lnTo>
                    <a:pt x="29513" y="126831"/>
                  </a:lnTo>
                  <a:lnTo>
                    <a:pt x="39828" y="131273"/>
                  </a:lnTo>
                  <a:lnTo>
                    <a:pt x="50634" y="132422"/>
                  </a:lnTo>
                  <a:lnTo>
                    <a:pt x="58750" y="132422"/>
                  </a:lnTo>
                  <a:lnTo>
                    <a:pt x="64643" y="131178"/>
                  </a:lnTo>
                  <a:lnTo>
                    <a:pt x="71132" y="128142"/>
                  </a:lnTo>
                  <a:lnTo>
                    <a:pt x="71123" y="116179"/>
                  </a:lnTo>
                  <a:lnTo>
                    <a:pt x="43942" y="116179"/>
                  </a:lnTo>
                  <a:lnTo>
                    <a:pt x="37642" y="112725"/>
                  </a:lnTo>
                  <a:lnTo>
                    <a:pt x="37566" y="54902"/>
                  </a:lnTo>
                  <a:close/>
                </a:path>
                <a:path w="485139" h="132715">
                  <a:moveTo>
                    <a:pt x="71120" y="111518"/>
                  </a:moveTo>
                  <a:lnTo>
                    <a:pt x="61569" y="116179"/>
                  </a:lnTo>
                  <a:lnTo>
                    <a:pt x="71123" y="116179"/>
                  </a:lnTo>
                  <a:lnTo>
                    <a:pt x="71120" y="111518"/>
                  </a:lnTo>
                  <a:close/>
                </a:path>
                <a:path w="485139" h="132715">
                  <a:moveTo>
                    <a:pt x="37528" y="10845"/>
                  </a:moveTo>
                  <a:lnTo>
                    <a:pt x="18656" y="10909"/>
                  </a:lnTo>
                  <a:lnTo>
                    <a:pt x="18694" y="38900"/>
                  </a:lnTo>
                  <a:lnTo>
                    <a:pt x="0" y="38900"/>
                  </a:lnTo>
                  <a:lnTo>
                    <a:pt x="38" y="54940"/>
                  </a:lnTo>
                  <a:lnTo>
                    <a:pt x="37566" y="54889"/>
                  </a:lnTo>
                  <a:lnTo>
                    <a:pt x="65366" y="54889"/>
                  </a:lnTo>
                  <a:lnTo>
                    <a:pt x="65366" y="38887"/>
                  </a:lnTo>
                  <a:lnTo>
                    <a:pt x="37566" y="38887"/>
                  </a:lnTo>
                  <a:lnTo>
                    <a:pt x="37528" y="10845"/>
                  </a:lnTo>
                  <a:close/>
                </a:path>
                <a:path w="485139" h="132715">
                  <a:moveTo>
                    <a:pt x="65366" y="38836"/>
                  </a:moveTo>
                  <a:lnTo>
                    <a:pt x="37566" y="38887"/>
                  </a:lnTo>
                  <a:lnTo>
                    <a:pt x="65366" y="38887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0529" y="6511439"/>
              <a:ext cx="129209" cy="1363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9506" y="6500045"/>
              <a:ext cx="341624" cy="14778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49731" y="652176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19072" y="0"/>
                  </a:moveTo>
                  <a:lnTo>
                    <a:pt x="11629" y="1506"/>
                  </a:lnTo>
                  <a:lnTo>
                    <a:pt x="5544" y="5611"/>
                  </a:lnTo>
                  <a:lnTo>
                    <a:pt x="1439" y="11696"/>
                  </a:lnTo>
                  <a:lnTo>
                    <a:pt x="0" y="18808"/>
                  </a:lnTo>
                  <a:lnTo>
                    <a:pt x="54" y="19735"/>
                  </a:lnTo>
                  <a:lnTo>
                    <a:pt x="1439" y="26579"/>
                  </a:lnTo>
                  <a:lnTo>
                    <a:pt x="5544" y="32659"/>
                  </a:lnTo>
                  <a:lnTo>
                    <a:pt x="11629" y="36760"/>
                  </a:lnTo>
                  <a:lnTo>
                    <a:pt x="19072" y="38265"/>
                  </a:lnTo>
                  <a:lnTo>
                    <a:pt x="26518" y="36760"/>
                  </a:lnTo>
                  <a:lnTo>
                    <a:pt x="28599" y="35356"/>
                  </a:lnTo>
                  <a:lnTo>
                    <a:pt x="10118" y="35356"/>
                  </a:lnTo>
                  <a:lnTo>
                    <a:pt x="2854" y="28079"/>
                  </a:lnTo>
                  <a:lnTo>
                    <a:pt x="2854" y="10185"/>
                  </a:lnTo>
                  <a:lnTo>
                    <a:pt x="10118" y="2908"/>
                  </a:lnTo>
                  <a:lnTo>
                    <a:pt x="28594" y="2908"/>
                  </a:lnTo>
                  <a:lnTo>
                    <a:pt x="26518" y="1506"/>
                  </a:lnTo>
                  <a:lnTo>
                    <a:pt x="19072" y="0"/>
                  </a:lnTo>
                  <a:close/>
                </a:path>
                <a:path w="38735" h="38734">
                  <a:moveTo>
                    <a:pt x="26000" y="19786"/>
                  </a:moveTo>
                  <a:lnTo>
                    <a:pt x="20697" y="19786"/>
                  </a:lnTo>
                  <a:lnTo>
                    <a:pt x="21980" y="20015"/>
                  </a:lnTo>
                  <a:lnTo>
                    <a:pt x="22932" y="20586"/>
                  </a:lnTo>
                  <a:lnTo>
                    <a:pt x="24761" y="27355"/>
                  </a:lnTo>
                  <a:lnTo>
                    <a:pt x="25079" y="30429"/>
                  </a:lnTo>
                  <a:lnTo>
                    <a:pt x="25256" y="31546"/>
                  </a:lnTo>
                  <a:lnTo>
                    <a:pt x="25523" y="32257"/>
                  </a:lnTo>
                  <a:lnTo>
                    <a:pt x="28533" y="32257"/>
                  </a:lnTo>
                  <a:lnTo>
                    <a:pt x="25879" y="34175"/>
                  </a:lnTo>
                  <a:lnTo>
                    <a:pt x="22602" y="35356"/>
                  </a:lnTo>
                  <a:lnTo>
                    <a:pt x="28599" y="35356"/>
                  </a:lnTo>
                  <a:lnTo>
                    <a:pt x="32597" y="32659"/>
                  </a:lnTo>
                  <a:lnTo>
                    <a:pt x="32962" y="32118"/>
                  </a:lnTo>
                  <a:lnTo>
                    <a:pt x="28724" y="32118"/>
                  </a:lnTo>
                  <a:lnTo>
                    <a:pt x="28381" y="31495"/>
                  </a:lnTo>
                  <a:lnTo>
                    <a:pt x="28089" y="30835"/>
                  </a:lnTo>
                  <a:lnTo>
                    <a:pt x="27735" y="29171"/>
                  </a:lnTo>
                  <a:lnTo>
                    <a:pt x="27619" y="28473"/>
                  </a:lnTo>
                  <a:lnTo>
                    <a:pt x="27073" y="21488"/>
                  </a:lnTo>
                  <a:lnTo>
                    <a:pt x="26000" y="19786"/>
                  </a:lnTo>
                  <a:close/>
                </a:path>
                <a:path w="38735" h="38734">
                  <a:moveTo>
                    <a:pt x="21421" y="5841"/>
                  </a:moveTo>
                  <a:lnTo>
                    <a:pt x="10740" y="5841"/>
                  </a:lnTo>
                  <a:lnTo>
                    <a:pt x="10893" y="7683"/>
                  </a:lnTo>
                  <a:lnTo>
                    <a:pt x="10994" y="32257"/>
                  </a:lnTo>
                  <a:lnTo>
                    <a:pt x="13839" y="32257"/>
                  </a:lnTo>
                  <a:lnTo>
                    <a:pt x="13839" y="19900"/>
                  </a:lnTo>
                  <a:lnTo>
                    <a:pt x="19427" y="19900"/>
                  </a:lnTo>
                  <a:lnTo>
                    <a:pt x="20697" y="19786"/>
                  </a:lnTo>
                  <a:lnTo>
                    <a:pt x="26000" y="19786"/>
                  </a:lnTo>
                  <a:lnTo>
                    <a:pt x="23974" y="18808"/>
                  </a:lnTo>
                  <a:lnTo>
                    <a:pt x="26311" y="17589"/>
                  </a:lnTo>
                  <a:lnTo>
                    <a:pt x="26421" y="17398"/>
                  </a:lnTo>
                  <a:lnTo>
                    <a:pt x="13839" y="17398"/>
                  </a:lnTo>
                  <a:lnTo>
                    <a:pt x="13839" y="8343"/>
                  </a:lnTo>
                  <a:lnTo>
                    <a:pt x="26416" y="8343"/>
                  </a:lnTo>
                  <a:lnTo>
                    <a:pt x="23555" y="6375"/>
                  </a:lnTo>
                  <a:lnTo>
                    <a:pt x="21421" y="5841"/>
                  </a:lnTo>
                  <a:close/>
                </a:path>
                <a:path w="38735" h="38734">
                  <a:moveTo>
                    <a:pt x="28594" y="2908"/>
                  </a:moveTo>
                  <a:lnTo>
                    <a:pt x="28012" y="2908"/>
                  </a:lnTo>
                  <a:lnTo>
                    <a:pt x="35277" y="10185"/>
                  </a:lnTo>
                  <a:lnTo>
                    <a:pt x="35277" y="24447"/>
                  </a:lnTo>
                  <a:lnTo>
                    <a:pt x="32686" y="29171"/>
                  </a:lnTo>
                  <a:lnTo>
                    <a:pt x="28724" y="32118"/>
                  </a:lnTo>
                  <a:lnTo>
                    <a:pt x="32962" y="32118"/>
                  </a:lnTo>
                  <a:lnTo>
                    <a:pt x="36695" y="26579"/>
                  </a:lnTo>
                  <a:lnTo>
                    <a:pt x="38077" y="19735"/>
                  </a:lnTo>
                  <a:lnTo>
                    <a:pt x="38131" y="18808"/>
                  </a:lnTo>
                  <a:lnTo>
                    <a:pt x="36695" y="11696"/>
                  </a:lnTo>
                  <a:lnTo>
                    <a:pt x="32597" y="5611"/>
                  </a:lnTo>
                  <a:lnTo>
                    <a:pt x="28594" y="2908"/>
                  </a:lnTo>
                  <a:close/>
                </a:path>
                <a:path w="38735" h="38734">
                  <a:moveTo>
                    <a:pt x="26416" y="8343"/>
                  </a:moveTo>
                  <a:lnTo>
                    <a:pt x="20507" y="8343"/>
                  </a:lnTo>
                  <a:lnTo>
                    <a:pt x="21993" y="8674"/>
                  </a:lnTo>
                  <a:lnTo>
                    <a:pt x="24063" y="9982"/>
                  </a:lnTo>
                  <a:lnTo>
                    <a:pt x="24545" y="11087"/>
                  </a:lnTo>
                  <a:lnTo>
                    <a:pt x="24545" y="15811"/>
                  </a:lnTo>
                  <a:lnTo>
                    <a:pt x="22551" y="17398"/>
                  </a:lnTo>
                  <a:lnTo>
                    <a:pt x="26421" y="17398"/>
                  </a:lnTo>
                  <a:lnTo>
                    <a:pt x="27492" y="15557"/>
                  </a:lnTo>
                  <a:lnTo>
                    <a:pt x="27452" y="10185"/>
                  </a:lnTo>
                  <a:lnTo>
                    <a:pt x="26730" y="8559"/>
                  </a:lnTo>
                  <a:lnTo>
                    <a:pt x="26416" y="8343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1927445" y="10400540"/>
            <a:ext cx="325120" cy="71120"/>
            <a:chOff x="1927445" y="10400540"/>
            <a:chExt cx="325120" cy="71120"/>
          </a:xfrm>
        </p:grpSpPr>
        <p:sp>
          <p:nvSpPr>
            <p:cNvPr id="34" name="object 34"/>
            <p:cNvSpPr/>
            <p:nvPr/>
          </p:nvSpPr>
          <p:spPr>
            <a:xfrm>
              <a:off x="2000963" y="10402606"/>
              <a:ext cx="252095" cy="69215"/>
            </a:xfrm>
            <a:custGeom>
              <a:avLst/>
              <a:gdLst/>
              <a:ahLst/>
              <a:cxnLst/>
              <a:rect l="l" t="t" r="r" b="b"/>
              <a:pathLst>
                <a:path w="252094" h="69215">
                  <a:moveTo>
                    <a:pt x="130276" y="20078"/>
                  </a:moveTo>
                  <a:lnTo>
                    <a:pt x="120484" y="20078"/>
                  </a:lnTo>
                  <a:lnTo>
                    <a:pt x="120510" y="45364"/>
                  </a:lnTo>
                  <a:lnTo>
                    <a:pt x="122801" y="57466"/>
                  </a:lnTo>
                  <a:lnTo>
                    <a:pt x="128349" y="64565"/>
                  </a:lnTo>
                  <a:lnTo>
                    <a:pt x="135197" y="67908"/>
                  </a:lnTo>
                  <a:lnTo>
                    <a:pt x="141389" y="68745"/>
                  </a:lnTo>
                  <a:lnTo>
                    <a:pt x="148653" y="68745"/>
                  </a:lnTo>
                  <a:lnTo>
                    <a:pt x="153606" y="65684"/>
                  </a:lnTo>
                  <a:lnTo>
                    <a:pt x="156959" y="63347"/>
                  </a:lnTo>
                  <a:lnTo>
                    <a:pt x="165921" y="63347"/>
                  </a:lnTo>
                  <a:lnTo>
                    <a:pt x="165918" y="59575"/>
                  </a:lnTo>
                  <a:lnTo>
                    <a:pt x="135052" y="59563"/>
                  </a:lnTo>
                  <a:lnTo>
                    <a:pt x="130314" y="54724"/>
                  </a:lnTo>
                  <a:lnTo>
                    <a:pt x="130276" y="20078"/>
                  </a:lnTo>
                  <a:close/>
                </a:path>
                <a:path w="252094" h="69215">
                  <a:moveTo>
                    <a:pt x="165921" y="63347"/>
                  </a:moveTo>
                  <a:lnTo>
                    <a:pt x="156959" y="63347"/>
                  </a:lnTo>
                  <a:lnTo>
                    <a:pt x="156984" y="67779"/>
                  </a:lnTo>
                  <a:lnTo>
                    <a:pt x="165925" y="67779"/>
                  </a:lnTo>
                  <a:lnTo>
                    <a:pt x="165921" y="63347"/>
                  </a:lnTo>
                  <a:close/>
                </a:path>
                <a:path w="252094" h="69215">
                  <a:moveTo>
                    <a:pt x="165887" y="20040"/>
                  </a:moveTo>
                  <a:lnTo>
                    <a:pt x="156095" y="20053"/>
                  </a:lnTo>
                  <a:lnTo>
                    <a:pt x="156121" y="54406"/>
                  </a:lnTo>
                  <a:lnTo>
                    <a:pt x="152958" y="56718"/>
                  </a:lnTo>
                  <a:lnTo>
                    <a:pt x="148018" y="59563"/>
                  </a:lnTo>
                  <a:lnTo>
                    <a:pt x="135064" y="59575"/>
                  </a:lnTo>
                  <a:lnTo>
                    <a:pt x="165918" y="59575"/>
                  </a:lnTo>
                  <a:lnTo>
                    <a:pt x="165887" y="20040"/>
                  </a:lnTo>
                  <a:close/>
                </a:path>
                <a:path w="252094" h="69215">
                  <a:moveTo>
                    <a:pt x="182841" y="20040"/>
                  </a:moveTo>
                  <a:lnTo>
                    <a:pt x="173888" y="20040"/>
                  </a:lnTo>
                  <a:lnTo>
                    <a:pt x="173939" y="67779"/>
                  </a:lnTo>
                  <a:lnTo>
                    <a:pt x="183730" y="67779"/>
                  </a:lnTo>
                  <a:lnTo>
                    <a:pt x="183705" y="33413"/>
                  </a:lnTo>
                  <a:lnTo>
                    <a:pt x="187286" y="30683"/>
                  </a:lnTo>
                  <a:lnTo>
                    <a:pt x="191617" y="28346"/>
                  </a:lnTo>
                  <a:lnTo>
                    <a:pt x="248670" y="28295"/>
                  </a:lnTo>
                  <a:lnTo>
                    <a:pt x="247240" y="26111"/>
                  </a:lnTo>
                  <a:lnTo>
                    <a:pt x="213829" y="26111"/>
                  </a:lnTo>
                  <a:lnTo>
                    <a:pt x="212697" y="24561"/>
                  </a:lnTo>
                  <a:lnTo>
                    <a:pt x="182841" y="24561"/>
                  </a:lnTo>
                  <a:lnTo>
                    <a:pt x="182841" y="20040"/>
                  </a:lnTo>
                  <a:close/>
                </a:path>
                <a:path w="252094" h="69215">
                  <a:moveTo>
                    <a:pt x="225820" y="28321"/>
                  </a:moveTo>
                  <a:lnTo>
                    <a:pt x="203199" y="28321"/>
                  </a:lnTo>
                  <a:lnTo>
                    <a:pt x="207777" y="32296"/>
                  </a:lnTo>
                  <a:lnTo>
                    <a:pt x="207873" y="67754"/>
                  </a:lnTo>
                  <a:lnTo>
                    <a:pt x="217665" y="67754"/>
                  </a:lnTo>
                  <a:lnTo>
                    <a:pt x="217639" y="37274"/>
                  </a:lnTo>
                  <a:lnTo>
                    <a:pt x="217436" y="35496"/>
                  </a:lnTo>
                  <a:lnTo>
                    <a:pt x="217106" y="33807"/>
                  </a:lnTo>
                  <a:lnTo>
                    <a:pt x="220687" y="31064"/>
                  </a:lnTo>
                  <a:lnTo>
                    <a:pt x="225820" y="28321"/>
                  </a:lnTo>
                  <a:close/>
                </a:path>
                <a:path w="252094" h="69215">
                  <a:moveTo>
                    <a:pt x="248670" y="28295"/>
                  </a:moveTo>
                  <a:lnTo>
                    <a:pt x="237108" y="28295"/>
                  </a:lnTo>
                  <a:lnTo>
                    <a:pt x="241744" y="32296"/>
                  </a:lnTo>
                  <a:lnTo>
                    <a:pt x="241769" y="67703"/>
                  </a:lnTo>
                  <a:lnTo>
                    <a:pt x="251599" y="67703"/>
                  </a:lnTo>
                  <a:lnTo>
                    <a:pt x="251548" y="39255"/>
                  </a:lnTo>
                  <a:lnTo>
                    <a:pt x="250007" y="30336"/>
                  </a:lnTo>
                  <a:lnTo>
                    <a:pt x="248670" y="28295"/>
                  </a:lnTo>
                  <a:close/>
                </a:path>
                <a:path w="252094" h="69215">
                  <a:moveTo>
                    <a:pt x="232994" y="19151"/>
                  </a:moveTo>
                  <a:lnTo>
                    <a:pt x="225513" y="19164"/>
                  </a:lnTo>
                  <a:lnTo>
                    <a:pt x="218782" y="22745"/>
                  </a:lnTo>
                  <a:lnTo>
                    <a:pt x="213829" y="26111"/>
                  </a:lnTo>
                  <a:lnTo>
                    <a:pt x="247240" y="26111"/>
                  </a:lnTo>
                  <a:lnTo>
                    <a:pt x="245900" y="24064"/>
                  </a:lnTo>
                  <a:lnTo>
                    <a:pt x="239979" y="20362"/>
                  </a:lnTo>
                  <a:lnTo>
                    <a:pt x="232994" y="19151"/>
                  </a:lnTo>
                  <a:close/>
                </a:path>
                <a:path w="252094" h="69215">
                  <a:moveTo>
                    <a:pt x="205066" y="19177"/>
                  </a:moveTo>
                  <a:lnTo>
                    <a:pt x="191388" y="19189"/>
                  </a:lnTo>
                  <a:lnTo>
                    <a:pt x="182841" y="24561"/>
                  </a:lnTo>
                  <a:lnTo>
                    <a:pt x="212697" y="24561"/>
                  </a:lnTo>
                  <a:lnTo>
                    <a:pt x="210451" y="21488"/>
                  </a:lnTo>
                  <a:lnTo>
                    <a:pt x="205066" y="19177"/>
                  </a:lnTo>
                  <a:close/>
                </a:path>
                <a:path w="252094" h="69215">
                  <a:moveTo>
                    <a:pt x="111683" y="20078"/>
                  </a:moveTo>
                  <a:lnTo>
                    <a:pt x="101892" y="20104"/>
                  </a:lnTo>
                  <a:lnTo>
                    <a:pt x="101917" y="67830"/>
                  </a:lnTo>
                  <a:lnTo>
                    <a:pt x="111709" y="67805"/>
                  </a:lnTo>
                  <a:lnTo>
                    <a:pt x="111683" y="20078"/>
                  </a:lnTo>
                  <a:close/>
                </a:path>
                <a:path w="252094" h="69215">
                  <a:moveTo>
                    <a:pt x="55943" y="0"/>
                  </a:moveTo>
                  <a:lnTo>
                    <a:pt x="46139" y="0"/>
                  </a:lnTo>
                  <a:lnTo>
                    <a:pt x="46189" y="67881"/>
                  </a:lnTo>
                  <a:lnTo>
                    <a:pt x="56019" y="67881"/>
                  </a:lnTo>
                  <a:lnTo>
                    <a:pt x="55968" y="33540"/>
                  </a:lnTo>
                  <a:lnTo>
                    <a:pt x="59118" y="31216"/>
                  </a:lnTo>
                  <a:lnTo>
                    <a:pt x="64071" y="28473"/>
                  </a:lnTo>
                  <a:lnTo>
                    <a:pt x="87652" y="28448"/>
                  </a:lnTo>
                  <a:lnTo>
                    <a:pt x="84206" y="24041"/>
                  </a:lnTo>
                  <a:lnTo>
                    <a:pt x="55956" y="24041"/>
                  </a:lnTo>
                  <a:lnTo>
                    <a:pt x="55943" y="0"/>
                  </a:lnTo>
                  <a:close/>
                </a:path>
                <a:path w="252094" h="69215">
                  <a:moveTo>
                    <a:pt x="87652" y="28448"/>
                  </a:moveTo>
                  <a:lnTo>
                    <a:pt x="77038" y="28448"/>
                  </a:lnTo>
                  <a:lnTo>
                    <a:pt x="81775" y="33286"/>
                  </a:lnTo>
                  <a:lnTo>
                    <a:pt x="81826" y="67856"/>
                  </a:lnTo>
                  <a:lnTo>
                    <a:pt x="91605" y="67843"/>
                  </a:lnTo>
                  <a:lnTo>
                    <a:pt x="91495" y="42138"/>
                  </a:lnTo>
                  <a:lnTo>
                    <a:pt x="89296" y="30551"/>
                  </a:lnTo>
                  <a:lnTo>
                    <a:pt x="87652" y="28448"/>
                  </a:lnTo>
                  <a:close/>
                </a:path>
                <a:path w="252094" h="69215">
                  <a:moveTo>
                    <a:pt x="70726" y="19278"/>
                  </a:moveTo>
                  <a:lnTo>
                    <a:pt x="64058" y="19304"/>
                  </a:lnTo>
                  <a:lnTo>
                    <a:pt x="59321" y="21856"/>
                  </a:lnTo>
                  <a:lnTo>
                    <a:pt x="55956" y="24041"/>
                  </a:lnTo>
                  <a:lnTo>
                    <a:pt x="84206" y="24041"/>
                  </a:lnTo>
                  <a:lnTo>
                    <a:pt x="83750" y="23456"/>
                  </a:lnTo>
                  <a:lnTo>
                    <a:pt x="76908" y="20115"/>
                  </a:lnTo>
                  <a:lnTo>
                    <a:pt x="70726" y="19278"/>
                  </a:lnTo>
                  <a:close/>
                </a:path>
                <a:path w="252094" h="69215">
                  <a:moveTo>
                    <a:pt x="19507" y="28498"/>
                  </a:moveTo>
                  <a:lnTo>
                    <a:pt x="9702" y="28498"/>
                  </a:lnTo>
                  <a:lnTo>
                    <a:pt x="9740" y="66230"/>
                  </a:lnTo>
                  <a:lnTo>
                    <a:pt x="19113" y="68757"/>
                  </a:lnTo>
                  <a:lnTo>
                    <a:pt x="30492" y="68745"/>
                  </a:lnTo>
                  <a:lnTo>
                    <a:pt x="33566" y="68097"/>
                  </a:lnTo>
                  <a:lnTo>
                    <a:pt x="36931" y="66522"/>
                  </a:lnTo>
                  <a:lnTo>
                    <a:pt x="36922" y="60312"/>
                  </a:lnTo>
                  <a:lnTo>
                    <a:pt x="22809" y="60312"/>
                  </a:lnTo>
                  <a:lnTo>
                    <a:pt x="19545" y="58521"/>
                  </a:lnTo>
                  <a:lnTo>
                    <a:pt x="19507" y="28498"/>
                  </a:lnTo>
                  <a:close/>
                </a:path>
                <a:path w="252094" h="69215">
                  <a:moveTo>
                    <a:pt x="36918" y="57886"/>
                  </a:moveTo>
                  <a:lnTo>
                    <a:pt x="35013" y="58839"/>
                  </a:lnTo>
                  <a:lnTo>
                    <a:pt x="31965" y="60312"/>
                  </a:lnTo>
                  <a:lnTo>
                    <a:pt x="36922" y="60312"/>
                  </a:lnTo>
                  <a:lnTo>
                    <a:pt x="36918" y="57886"/>
                  </a:lnTo>
                  <a:close/>
                </a:path>
                <a:path w="252094" h="69215">
                  <a:moveTo>
                    <a:pt x="33934" y="20167"/>
                  </a:moveTo>
                  <a:lnTo>
                    <a:pt x="19507" y="20193"/>
                  </a:lnTo>
                  <a:lnTo>
                    <a:pt x="0" y="20193"/>
                  </a:lnTo>
                  <a:lnTo>
                    <a:pt x="12" y="28524"/>
                  </a:lnTo>
                  <a:lnTo>
                    <a:pt x="33934" y="28498"/>
                  </a:lnTo>
                  <a:lnTo>
                    <a:pt x="33934" y="20167"/>
                  </a:lnTo>
                  <a:close/>
                </a:path>
                <a:path w="252094" h="69215">
                  <a:moveTo>
                    <a:pt x="19481" y="5626"/>
                  </a:moveTo>
                  <a:lnTo>
                    <a:pt x="9690" y="5664"/>
                  </a:lnTo>
                  <a:lnTo>
                    <a:pt x="9702" y="20193"/>
                  </a:lnTo>
                  <a:lnTo>
                    <a:pt x="19507" y="20193"/>
                  </a:lnTo>
                  <a:lnTo>
                    <a:pt x="19481" y="5626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27445" y="10400540"/>
              <a:ext cx="67310" cy="71120"/>
            </a:xfrm>
            <a:custGeom>
              <a:avLst/>
              <a:gdLst/>
              <a:ahLst/>
              <a:cxnLst/>
              <a:rect l="l" t="t" r="r" b="b"/>
              <a:pathLst>
                <a:path w="67310" h="71120">
                  <a:moveTo>
                    <a:pt x="10121" y="0"/>
                  </a:moveTo>
                  <a:lnTo>
                    <a:pt x="0" y="25"/>
                  </a:lnTo>
                  <a:lnTo>
                    <a:pt x="63" y="70815"/>
                  </a:lnTo>
                  <a:lnTo>
                    <a:pt x="43472" y="70764"/>
                  </a:lnTo>
                  <a:lnTo>
                    <a:pt x="43459" y="61633"/>
                  </a:lnTo>
                  <a:lnTo>
                    <a:pt x="10160" y="61633"/>
                  </a:lnTo>
                  <a:lnTo>
                    <a:pt x="10121" y="0"/>
                  </a:lnTo>
                  <a:close/>
                </a:path>
                <a:path w="67310" h="71120">
                  <a:moveTo>
                    <a:pt x="43459" y="61594"/>
                  </a:moveTo>
                  <a:lnTo>
                    <a:pt x="10160" y="61633"/>
                  </a:lnTo>
                  <a:lnTo>
                    <a:pt x="43459" y="61633"/>
                  </a:lnTo>
                  <a:close/>
                </a:path>
                <a:path w="67310" h="71120">
                  <a:moveTo>
                    <a:pt x="64668" y="23025"/>
                  </a:moveTo>
                  <a:lnTo>
                    <a:pt x="54876" y="23025"/>
                  </a:lnTo>
                  <a:lnTo>
                    <a:pt x="54914" y="70751"/>
                  </a:lnTo>
                  <a:lnTo>
                    <a:pt x="64693" y="70726"/>
                  </a:lnTo>
                  <a:lnTo>
                    <a:pt x="64668" y="23025"/>
                  </a:lnTo>
                  <a:close/>
                </a:path>
                <a:path w="67310" h="71120">
                  <a:moveTo>
                    <a:pt x="60248" y="355"/>
                  </a:moveTo>
                  <a:lnTo>
                    <a:pt x="53898" y="3340"/>
                  </a:lnTo>
                  <a:lnTo>
                    <a:pt x="52527" y="7137"/>
                  </a:lnTo>
                  <a:lnTo>
                    <a:pt x="55537" y="13500"/>
                  </a:lnTo>
                  <a:lnTo>
                    <a:pt x="59334" y="14871"/>
                  </a:lnTo>
                  <a:lnTo>
                    <a:pt x="65697" y="11874"/>
                  </a:lnTo>
                  <a:lnTo>
                    <a:pt x="67068" y="8077"/>
                  </a:lnTo>
                  <a:lnTo>
                    <a:pt x="64071" y="1701"/>
                  </a:lnTo>
                  <a:lnTo>
                    <a:pt x="60248" y="355"/>
                  </a:lnTo>
                  <a:close/>
                </a:path>
              </a:pathLst>
            </a:custGeom>
            <a:solidFill>
              <a:srgbClr val="F398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1740014" y="10394632"/>
            <a:ext cx="177800" cy="76835"/>
          </a:xfrm>
          <a:custGeom>
            <a:avLst/>
            <a:gdLst/>
            <a:ahLst/>
            <a:cxnLst/>
            <a:rect l="l" t="t" r="r" b="b"/>
            <a:pathLst>
              <a:path w="177800" h="76834">
                <a:moveTo>
                  <a:pt x="43586" y="32258"/>
                </a:moveTo>
                <a:lnTo>
                  <a:pt x="26670" y="88"/>
                </a:lnTo>
                <a:lnTo>
                  <a:pt x="26670" y="28181"/>
                </a:lnTo>
                <a:lnTo>
                  <a:pt x="26301" y="30048"/>
                </a:lnTo>
                <a:lnTo>
                  <a:pt x="24866" y="31800"/>
                </a:lnTo>
                <a:lnTo>
                  <a:pt x="23583" y="32258"/>
                </a:lnTo>
                <a:lnTo>
                  <a:pt x="21323" y="32258"/>
                </a:lnTo>
                <a:lnTo>
                  <a:pt x="20256" y="32207"/>
                </a:lnTo>
                <a:lnTo>
                  <a:pt x="20256" y="12941"/>
                </a:lnTo>
                <a:lnTo>
                  <a:pt x="22872" y="12941"/>
                </a:lnTo>
                <a:lnTo>
                  <a:pt x="24587" y="13335"/>
                </a:lnTo>
                <a:lnTo>
                  <a:pt x="26250" y="14884"/>
                </a:lnTo>
                <a:lnTo>
                  <a:pt x="26631" y="16433"/>
                </a:lnTo>
                <a:lnTo>
                  <a:pt x="26670" y="28181"/>
                </a:lnTo>
                <a:lnTo>
                  <a:pt x="26670" y="88"/>
                </a:lnTo>
                <a:lnTo>
                  <a:pt x="25882" y="0"/>
                </a:lnTo>
                <a:lnTo>
                  <a:pt x="0" y="0"/>
                </a:lnTo>
                <a:lnTo>
                  <a:pt x="0" y="75615"/>
                </a:lnTo>
                <a:lnTo>
                  <a:pt x="20256" y="75615"/>
                </a:lnTo>
                <a:lnTo>
                  <a:pt x="20256" y="45199"/>
                </a:lnTo>
                <a:lnTo>
                  <a:pt x="30099" y="45199"/>
                </a:lnTo>
                <a:lnTo>
                  <a:pt x="43586" y="32588"/>
                </a:lnTo>
                <a:lnTo>
                  <a:pt x="43586" y="32258"/>
                </a:lnTo>
                <a:close/>
              </a:path>
              <a:path w="177800" h="76834">
                <a:moveTo>
                  <a:pt x="92735" y="31457"/>
                </a:moveTo>
                <a:lnTo>
                  <a:pt x="75133" y="12446"/>
                </a:lnTo>
                <a:lnTo>
                  <a:pt x="73253" y="12446"/>
                </a:lnTo>
                <a:lnTo>
                  <a:pt x="73253" y="35610"/>
                </a:lnTo>
                <a:lnTo>
                  <a:pt x="67741" y="35610"/>
                </a:lnTo>
                <a:lnTo>
                  <a:pt x="67868" y="25768"/>
                </a:lnTo>
                <a:lnTo>
                  <a:pt x="67945" y="25285"/>
                </a:lnTo>
                <a:lnTo>
                  <a:pt x="68224" y="24599"/>
                </a:lnTo>
                <a:lnTo>
                  <a:pt x="68516" y="23799"/>
                </a:lnTo>
                <a:lnTo>
                  <a:pt x="69329" y="23418"/>
                </a:lnTo>
                <a:lnTo>
                  <a:pt x="71691" y="23418"/>
                </a:lnTo>
                <a:lnTo>
                  <a:pt x="72390" y="23876"/>
                </a:lnTo>
                <a:lnTo>
                  <a:pt x="73075" y="25768"/>
                </a:lnTo>
                <a:lnTo>
                  <a:pt x="73164" y="26797"/>
                </a:lnTo>
                <a:lnTo>
                  <a:pt x="73253" y="35610"/>
                </a:lnTo>
                <a:lnTo>
                  <a:pt x="73253" y="12446"/>
                </a:lnTo>
                <a:lnTo>
                  <a:pt x="65265" y="12446"/>
                </a:lnTo>
                <a:lnTo>
                  <a:pt x="61328" y="13284"/>
                </a:lnTo>
                <a:lnTo>
                  <a:pt x="54470" y="16611"/>
                </a:lnTo>
                <a:lnTo>
                  <a:pt x="52019" y="19011"/>
                </a:lnTo>
                <a:lnTo>
                  <a:pt x="48996" y="25285"/>
                </a:lnTo>
                <a:lnTo>
                  <a:pt x="48260" y="29552"/>
                </a:lnTo>
                <a:lnTo>
                  <a:pt x="48298" y="58102"/>
                </a:lnTo>
                <a:lnTo>
                  <a:pt x="66954" y="76720"/>
                </a:lnTo>
                <a:lnTo>
                  <a:pt x="75272" y="76720"/>
                </a:lnTo>
                <a:lnTo>
                  <a:pt x="92735" y="58102"/>
                </a:lnTo>
                <a:lnTo>
                  <a:pt x="92735" y="49695"/>
                </a:lnTo>
                <a:lnTo>
                  <a:pt x="74269" y="49695"/>
                </a:lnTo>
                <a:lnTo>
                  <a:pt x="74168" y="61925"/>
                </a:lnTo>
                <a:lnTo>
                  <a:pt x="74028" y="63068"/>
                </a:lnTo>
                <a:lnTo>
                  <a:pt x="73075" y="65227"/>
                </a:lnTo>
                <a:lnTo>
                  <a:pt x="72110" y="65747"/>
                </a:lnTo>
                <a:lnTo>
                  <a:pt x="69532" y="65747"/>
                </a:lnTo>
                <a:lnTo>
                  <a:pt x="68757" y="65354"/>
                </a:lnTo>
                <a:lnTo>
                  <a:pt x="67957" y="63728"/>
                </a:lnTo>
                <a:lnTo>
                  <a:pt x="67741" y="61925"/>
                </a:lnTo>
                <a:lnTo>
                  <a:pt x="67741" y="45694"/>
                </a:lnTo>
                <a:lnTo>
                  <a:pt x="92735" y="45694"/>
                </a:lnTo>
                <a:lnTo>
                  <a:pt x="92735" y="35610"/>
                </a:lnTo>
                <a:lnTo>
                  <a:pt x="92735" y="31457"/>
                </a:lnTo>
                <a:close/>
              </a:path>
              <a:path w="177800" h="76834">
                <a:moveTo>
                  <a:pt x="143967" y="26695"/>
                </a:moveTo>
                <a:lnTo>
                  <a:pt x="134124" y="12446"/>
                </a:lnTo>
                <a:lnTo>
                  <a:pt x="128130" y="12446"/>
                </a:lnTo>
                <a:lnTo>
                  <a:pt x="125793" y="13017"/>
                </a:lnTo>
                <a:lnTo>
                  <a:pt x="121716" y="15316"/>
                </a:lnTo>
                <a:lnTo>
                  <a:pt x="119989" y="17030"/>
                </a:lnTo>
                <a:lnTo>
                  <a:pt x="118579" y="19342"/>
                </a:lnTo>
                <a:lnTo>
                  <a:pt x="118960" y="13576"/>
                </a:lnTo>
                <a:lnTo>
                  <a:pt x="99110" y="13576"/>
                </a:lnTo>
                <a:lnTo>
                  <a:pt x="99110" y="75615"/>
                </a:lnTo>
                <a:lnTo>
                  <a:pt x="118579" y="75615"/>
                </a:lnTo>
                <a:lnTo>
                  <a:pt x="118579" y="28981"/>
                </a:lnTo>
                <a:lnTo>
                  <a:pt x="118745" y="26085"/>
                </a:lnTo>
                <a:lnTo>
                  <a:pt x="119456" y="23952"/>
                </a:lnTo>
                <a:lnTo>
                  <a:pt x="120307" y="23418"/>
                </a:lnTo>
                <a:lnTo>
                  <a:pt x="122961" y="23418"/>
                </a:lnTo>
                <a:lnTo>
                  <a:pt x="123761" y="23888"/>
                </a:lnTo>
                <a:lnTo>
                  <a:pt x="124333" y="25742"/>
                </a:lnTo>
                <a:lnTo>
                  <a:pt x="124485" y="28359"/>
                </a:lnTo>
                <a:lnTo>
                  <a:pt x="124485" y="75615"/>
                </a:lnTo>
                <a:lnTo>
                  <a:pt x="143967" y="75615"/>
                </a:lnTo>
                <a:lnTo>
                  <a:pt x="143967" y="26695"/>
                </a:lnTo>
                <a:close/>
              </a:path>
              <a:path w="177800" h="76834">
                <a:moveTo>
                  <a:pt x="177355" y="65633"/>
                </a:moveTo>
                <a:lnTo>
                  <a:pt x="174205" y="65633"/>
                </a:lnTo>
                <a:lnTo>
                  <a:pt x="172402" y="65405"/>
                </a:lnTo>
                <a:lnTo>
                  <a:pt x="171538" y="64452"/>
                </a:lnTo>
                <a:lnTo>
                  <a:pt x="171323" y="62204"/>
                </a:lnTo>
                <a:lnTo>
                  <a:pt x="171323" y="24904"/>
                </a:lnTo>
                <a:lnTo>
                  <a:pt x="176580" y="24904"/>
                </a:lnTo>
                <a:lnTo>
                  <a:pt x="176580" y="15062"/>
                </a:lnTo>
                <a:lnTo>
                  <a:pt x="171323" y="15062"/>
                </a:lnTo>
                <a:lnTo>
                  <a:pt x="171323" y="5346"/>
                </a:lnTo>
                <a:lnTo>
                  <a:pt x="151841" y="5346"/>
                </a:lnTo>
                <a:lnTo>
                  <a:pt x="151841" y="15062"/>
                </a:lnTo>
                <a:lnTo>
                  <a:pt x="147612" y="15062"/>
                </a:lnTo>
                <a:lnTo>
                  <a:pt x="147612" y="24904"/>
                </a:lnTo>
                <a:lnTo>
                  <a:pt x="151841" y="24904"/>
                </a:lnTo>
                <a:lnTo>
                  <a:pt x="151841" y="62560"/>
                </a:lnTo>
                <a:lnTo>
                  <a:pt x="152019" y="66484"/>
                </a:lnTo>
                <a:lnTo>
                  <a:pt x="165100" y="75603"/>
                </a:lnTo>
                <a:lnTo>
                  <a:pt x="177355" y="75603"/>
                </a:lnTo>
                <a:lnTo>
                  <a:pt x="177355" y="65633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48857" y="10405903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5417" y="0"/>
                </a:moveTo>
                <a:lnTo>
                  <a:pt x="4457" y="0"/>
                </a:lnTo>
                <a:lnTo>
                  <a:pt x="12" y="4445"/>
                </a:lnTo>
                <a:lnTo>
                  <a:pt x="0" y="15417"/>
                </a:lnTo>
                <a:lnTo>
                  <a:pt x="4457" y="19875"/>
                </a:lnTo>
                <a:lnTo>
                  <a:pt x="15417" y="19875"/>
                </a:lnTo>
                <a:lnTo>
                  <a:pt x="16941" y="18351"/>
                </a:lnTo>
                <a:lnTo>
                  <a:pt x="5295" y="18351"/>
                </a:lnTo>
                <a:lnTo>
                  <a:pt x="1511" y="14579"/>
                </a:lnTo>
                <a:lnTo>
                  <a:pt x="1613" y="5181"/>
                </a:lnTo>
                <a:lnTo>
                  <a:pt x="5295" y="1511"/>
                </a:lnTo>
                <a:lnTo>
                  <a:pt x="16929" y="1511"/>
                </a:lnTo>
                <a:lnTo>
                  <a:pt x="15417" y="0"/>
                </a:lnTo>
                <a:close/>
              </a:path>
              <a:path w="20319" h="20320">
                <a:moveTo>
                  <a:pt x="13549" y="10287"/>
                </a:moveTo>
                <a:lnTo>
                  <a:pt x="10782" y="10287"/>
                </a:lnTo>
                <a:lnTo>
                  <a:pt x="11442" y="10388"/>
                </a:lnTo>
                <a:lnTo>
                  <a:pt x="11937" y="10693"/>
                </a:lnTo>
                <a:lnTo>
                  <a:pt x="12572" y="11633"/>
                </a:lnTo>
                <a:lnTo>
                  <a:pt x="12776" y="12319"/>
                </a:lnTo>
                <a:lnTo>
                  <a:pt x="12890" y="14198"/>
                </a:lnTo>
                <a:lnTo>
                  <a:pt x="13055" y="15798"/>
                </a:lnTo>
                <a:lnTo>
                  <a:pt x="13157" y="16383"/>
                </a:lnTo>
                <a:lnTo>
                  <a:pt x="13284" y="16738"/>
                </a:lnTo>
                <a:lnTo>
                  <a:pt x="14858" y="16738"/>
                </a:lnTo>
                <a:lnTo>
                  <a:pt x="13474" y="17754"/>
                </a:lnTo>
                <a:lnTo>
                  <a:pt x="11772" y="18351"/>
                </a:lnTo>
                <a:lnTo>
                  <a:pt x="16941" y="18351"/>
                </a:lnTo>
                <a:lnTo>
                  <a:pt x="18605" y="16687"/>
                </a:lnTo>
                <a:lnTo>
                  <a:pt x="14960" y="16687"/>
                </a:lnTo>
                <a:lnTo>
                  <a:pt x="14770" y="16357"/>
                </a:lnTo>
                <a:lnTo>
                  <a:pt x="14630" y="16014"/>
                </a:lnTo>
                <a:lnTo>
                  <a:pt x="14488" y="15417"/>
                </a:lnTo>
                <a:lnTo>
                  <a:pt x="14376" y="14782"/>
                </a:lnTo>
                <a:lnTo>
                  <a:pt x="14096" y="11163"/>
                </a:lnTo>
                <a:lnTo>
                  <a:pt x="13549" y="10287"/>
                </a:lnTo>
                <a:close/>
              </a:path>
              <a:path w="20319" h="20320">
                <a:moveTo>
                  <a:pt x="11163" y="3022"/>
                </a:moveTo>
                <a:lnTo>
                  <a:pt x="5613" y="3022"/>
                </a:lnTo>
                <a:lnTo>
                  <a:pt x="5639" y="3314"/>
                </a:lnTo>
                <a:lnTo>
                  <a:pt x="5740" y="16738"/>
                </a:lnTo>
                <a:lnTo>
                  <a:pt x="7226" y="16738"/>
                </a:lnTo>
                <a:lnTo>
                  <a:pt x="7226" y="10337"/>
                </a:lnTo>
                <a:lnTo>
                  <a:pt x="10134" y="10337"/>
                </a:lnTo>
                <a:lnTo>
                  <a:pt x="10782" y="10287"/>
                </a:lnTo>
                <a:lnTo>
                  <a:pt x="13549" y="10287"/>
                </a:lnTo>
                <a:lnTo>
                  <a:pt x="12484" y="9766"/>
                </a:lnTo>
                <a:lnTo>
                  <a:pt x="13703" y="9131"/>
                </a:lnTo>
                <a:lnTo>
                  <a:pt x="7226" y="9029"/>
                </a:lnTo>
                <a:lnTo>
                  <a:pt x="7226" y="4330"/>
                </a:lnTo>
                <a:lnTo>
                  <a:pt x="13740" y="4330"/>
                </a:lnTo>
                <a:lnTo>
                  <a:pt x="12268" y="3314"/>
                </a:lnTo>
                <a:lnTo>
                  <a:pt x="11163" y="3022"/>
                </a:lnTo>
                <a:close/>
              </a:path>
              <a:path w="20319" h="20320">
                <a:moveTo>
                  <a:pt x="16929" y="1511"/>
                </a:moveTo>
                <a:lnTo>
                  <a:pt x="14579" y="1511"/>
                </a:lnTo>
                <a:lnTo>
                  <a:pt x="18262" y="5181"/>
                </a:lnTo>
                <a:lnTo>
                  <a:pt x="18364" y="12687"/>
                </a:lnTo>
                <a:lnTo>
                  <a:pt x="17005" y="15138"/>
                </a:lnTo>
                <a:lnTo>
                  <a:pt x="14960" y="16687"/>
                </a:lnTo>
                <a:lnTo>
                  <a:pt x="18605" y="16687"/>
                </a:lnTo>
                <a:lnTo>
                  <a:pt x="19875" y="15417"/>
                </a:lnTo>
                <a:lnTo>
                  <a:pt x="19862" y="4445"/>
                </a:lnTo>
                <a:lnTo>
                  <a:pt x="16929" y="1511"/>
                </a:lnTo>
                <a:close/>
              </a:path>
              <a:path w="20319" h="20320">
                <a:moveTo>
                  <a:pt x="13740" y="4330"/>
                </a:moveTo>
                <a:lnTo>
                  <a:pt x="10693" y="4330"/>
                </a:lnTo>
                <a:lnTo>
                  <a:pt x="11468" y="4508"/>
                </a:lnTo>
                <a:lnTo>
                  <a:pt x="12494" y="5156"/>
                </a:lnTo>
                <a:lnTo>
                  <a:pt x="12602" y="5334"/>
                </a:lnTo>
                <a:lnTo>
                  <a:pt x="12788" y="5753"/>
                </a:lnTo>
                <a:lnTo>
                  <a:pt x="12788" y="8216"/>
                </a:lnTo>
                <a:lnTo>
                  <a:pt x="11747" y="9029"/>
                </a:lnTo>
                <a:lnTo>
                  <a:pt x="13762" y="9029"/>
                </a:lnTo>
                <a:lnTo>
                  <a:pt x="14232" y="8216"/>
                </a:lnTo>
                <a:lnTo>
                  <a:pt x="14231" y="5156"/>
                </a:lnTo>
                <a:lnTo>
                  <a:pt x="13906" y="4445"/>
                </a:lnTo>
                <a:lnTo>
                  <a:pt x="13740" y="4330"/>
                </a:lnTo>
                <a:close/>
              </a:path>
            </a:pathLst>
          </a:custGeom>
          <a:solidFill>
            <a:srgbClr val="B7B8B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3554689" y="9992697"/>
            <a:ext cx="3175000" cy="370205"/>
            <a:chOff x="3554689" y="9992697"/>
            <a:chExt cx="3175000" cy="37020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07226" y="10147979"/>
              <a:ext cx="3022348" cy="2147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554689" y="9992697"/>
              <a:ext cx="617220" cy="119380"/>
            </a:xfrm>
            <a:custGeom>
              <a:avLst/>
              <a:gdLst/>
              <a:ahLst/>
              <a:cxnLst/>
              <a:rect l="l" t="t" r="r" b="b"/>
              <a:pathLst>
                <a:path w="617220" h="119379">
                  <a:moveTo>
                    <a:pt x="46761" y="6730"/>
                  </a:moveTo>
                  <a:lnTo>
                    <a:pt x="29857" y="6730"/>
                  </a:lnTo>
                  <a:lnTo>
                    <a:pt x="22974" y="9016"/>
                  </a:lnTo>
                  <a:lnTo>
                    <a:pt x="1276" y="43346"/>
                  </a:lnTo>
                  <a:lnTo>
                    <a:pt x="0" y="57746"/>
                  </a:lnTo>
                  <a:lnTo>
                    <a:pt x="39" y="63157"/>
                  </a:lnTo>
                  <a:lnTo>
                    <a:pt x="20866" y="108508"/>
                  </a:lnTo>
                  <a:lnTo>
                    <a:pt x="28193" y="111099"/>
                  </a:lnTo>
                  <a:lnTo>
                    <a:pt x="37172" y="111099"/>
                  </a:lnTo>
                  <a:lnTo>
                    <a:pt x="65346" y="95846"/>
                  </a:lnTo>
                  <a:lnTo>
                    <a:pt x="31368" y="95846"/>
                  </a:lnTo>
                  <a:lnTo>
                    <a:pt x="27152" y="94119"/>
                  </a:lnTo>
                  <a:lnTo>
                    <a:pt x="20523" y="87274"/>
                  </a:lnTo>
                  <a:lnTo>
                    <a:pt x="18884" y="82651"/>
                  </a:lnTo>
                  <a:lnTo>
                    <a:pt x="18884" y="71158"/>
                  </a:lnTo>
                  <a:lnTo>
                    <a:pt x="20523" y="66560"/>
                  </a:lnTo>
                  <a:lnTo>
                    <a:pt x="23850" y="63157"/>
                  </a:lnTo>
                  <a:lnTo>
                    <a:pt x="27152" y="59728"/>
                  </a:lnTo>
                  <a:lnTo>
                    <a:pt x="31368" y="57988"/>
                  </a:lnTo>
                  <a:lnTo>
                    <a:pt x="65781" y="57988"/>
                  </a:lnTo>
                  <a:lnTo>
                    <a:pt x="62014" y="52882"/>
                  </a:lnTo>
                  <a:lnTo>
                    <a:pt x="61081" y="51828"/>
                  </a:lnTo>
                  <a:lnTo>
                    <a:pt x="17576" y="51828"/>
                  </a:lnTo>
                  <a:lnTo>
                    <a:pt x="17598" y="49618"/>
                  </a:lnTo>
                  <a:lnTo>
                    <a:pt x="26339" y="25717"/>
                  </a:lnTo>
                  <a:lnTo>
                    <a:pt x="28854" y="22986"/>
                  </a:lnTo>
                  <a:lnTo>
                    <a:pt x="32677" y="21640"/>
                  </a:lnTo>
                  <a:lnTo>
                    <a:pt x="66232" y="21640"/>
                  </a:lnTo>
                  <a:lnTo>
                    <a:pt x="66090" y="21361"/>
                  </a:lnTo>
                  <a:lnTo>
                    <a:pt x="54152" y="9664"/>
                  </a:lnTo>
                  <a:lnTo>
                    <a:pt x="46761" y="6730"/>
                  </a:lnTo>
                  <a:close/>
                </a:path>
                <a:path w="617220" h="119379">
                  <a:moveTo>
                    <a:pt x="65781" y="57988"/>
                  </a:moveTo>
                  <a:lnTo>
                    <a:pt x="41655" y="57988"/>
                  </a:lnTo>
                  <a:lnTo>
                    <a:pt x="45872" y="59728"/>
                  </a:lnTo>
                  <a:lnTo>
                    <a:pt x="52400" y="66560"/>
                  </a:lnTo>
                  <a:lnTo>
                    <a:pt x="54038" y="71158"/>
                  </a:lnTo>
                  <a:lnTo>
                    <a:pt x="54038" y="82651"/>
                  </a:lnTo>
                  <a:lnTo>
                    <a:pt x="52400" y="87274"/>
                  </a:lnTo>
                  <a:lnTo>
                    <a:pt x="45872" y="94119"/>
                  </a:lnTo>
                  <a:lnTo>
                    <a:pt x="41655" y="95846"/>
                  </a:lnTo>
                  <a:lnTo>
                    <a:pt x="65346" y="95846"/>
                  </a:lnTo>
                  <a:lnTo>
                    <a:pt x="68364" y="90028"/>
                  </a:lnTo>
                  <a:lnTo>
                    <a:pt x="70164" y="83705"/>
                  </a:lnTo>
                  <a:lnTo>
                    <a:pt x="70764" y="76860"/>
                  </a:lnTo>
                  <a:lnTo>
                    <a:pt x="70218" y="70067"/>
                  </a:lnTo>
                  <a:lnTo>
                    <a:pt x="68579" y="63804"/>
                  </a:lnTo>
                  <a:lnTo>
                    <a:pt x="65845" y="58075"/>
                  </a:lnTo>
                  <a:close/>
                </a:path>
                <a:path w="617220" h="119379">
                  <a:moveTo>
                    <a:pt x="48818" y="43002"/>
                  </a:moveTo>
                  <a:lnTo>
                    <a:pt x="34442" y="43002"/>
                  </a:lnTo>
                  <a:lnTo>
                    <a:pt x="29895" y="43903"/>
                  </a:lnTo>
                  <a:lnTo>
                    <a:pt x="26339" y="45758"/>
                  </a:lnTo>
                  <a:lnTo>
                    <a:pt x="22758" y="47586"/>
                  </a:lnTo>
                  <a:lnTo>
                    <a:pt x="19850" y="49618"/>
                  </a:lnTo>
                  <a:lnTo>
                    <a:pt x="17576" y="51828"/>
                  </a:lnTo>
                  <a:lnTo>
                    <a:pt x="61081" y="51828"/>
                  </a:lnTo>
                  <a:lnTo>
                    <a:pt x="56184" y="46291"/>
                  </a:lnTo>
                  <a:lnTo>
                    <a:pt x="48818" y="43002"/>
                  </a:lnTo>
                  <a:close/>
                </a:path>
                <a:path w="617220" h="119379">
                  <a:moveTo>
                    <a:pt x="66232" y="21640"/>
                  </a:moveTo>
                  <a:lnTo>
                    <a:pt x="43065" y="21640"/>
                  </a:lnTo>
                  <a:lnTo>
                    <a:pt x="47002" y="23101"/>
                  </a:lnTo>
                  <a:lnTo>
                    <a:pt x="52311" y="29006"/>
                  </a:lnTo>
                  <a:lnTo>
                    <a:pt x="53898" y="32003"/>
                  </a:lnTo>
                  <a:lnTo>
                    <a:pt x="54432" y="35064"/>
                  </a:lnTo>
                  <a:lnTo>
                    <a:pt x="69989" y="35064"/>
                  </a:lnTo>
                  <a:lnTo>
                    <a:pt x="69380" y="27838"/>
                  </a:lnTo>
                  <a:lnTo>
                    <a:pt x="66232" y="21640"/>
                  </a:lnTo>
                  <a:close/>
                </a:path>
                <a:path w="617220" h="119379">
                  <a:moveTo>
                    <a:pt x="100952" y="93319"/>
                  </a:moveTo>
                  <a:lnTo>
                    <a:pt x="79794" y="93319"/>
                  </a:lnTo>
                  <a:lnTo>
                    <a:pt x="79794" y="114807"/>
                  </a:lnTo>
                  <a:lnTo>
                    <a:pt x="100952" y="114807"/>
                  </a:lnTo>
                  <a:lnTo>
                    <a:pt x="100952" y="93319"/>
                  </a:lnTo>
                  <a:close/>
                </a:path>
                <a:path w="617220" h="119379">
                  <a:moveTo>
                    <a:pt x="214045" y="380"/>
                  </a:moveTo>
                  <a:lnTo>
                    <a:pt x="175094" y="380"/>
                  </a:lnTo>
                  <a:lnTo>
                    <a:pt x="175094" y="14376"/>
                  </a:lnTo>
                  <a:lnTo>
                    <a:pt x="214045" y="14376"/>
                  </a:lnTo>
                  <a:lnTo>
                    <a:pt x="214045" y="380"/>
                  </a:lnTo>
                  <a:close/>
                </a:path>
                <a:path w="617220" h="119379">
                  <a:moveTo>
                    <a:pt x="193662" y="78816"/>
                  </a:moveTo>
                  <a:lnTo>
                    <a:pt x="175882" y="78816"/>
                  </a:lnTo>
                  <a:lnTo>
                    <a:pt x="175882" y="114680"/>
                  </a:lnTo>
                  <a:lnTo>
                    <a:pt x="263182" y="114680"/>
                  </a:lnTo>
                  <a:lnTo>
                    <a:pt x="263182" y="99542"/>
                  </a:lnTo>
                  <a:lnTo>
                    <a:pt x="193662" y="99542"/>
                  </a:lnTo>
                  <a:lnTo>
                    <a:pt x="193662" y="78816"/>
                  </a:lnTo>
                  <a:close/>
                </a:path>
                <a:path w="617220" h="119379">
                  <a:moveTo>
                    <a:pt x="260578" y="1333"/>
                  </a:moveTo>
                  <a:lnTo>
                    <a:pt x="243065" y="1333"/>
                  </a:lnTo>
                  <a:lnTo>
                    <a:pt x="243065" y="85534"/>
                  </a:lnTo>
                  <a:lnTo>
                    <a:pt x="260578" y="85534"/>
                  </a:lnTo>
                  <a:lnTo>
                    <a:pt x="260578" y="1333"/>
                  </a:lnTo>
                  <a:close/>
                </a:path>
                <a:path w="617220" h="119379">
                  <a:moveTo>
                    <a:pt x="203580" y="35725"/>
                  </a:moveTo>
                  <a:lnTo>
                    <a:pt x="185165" y="35725"/>
                  </a:lnTo>
                  <a:lnTo>
                    <a:pt x="184035" y="43459"/>
                  </a:lnTo>
                  <a:lnTo>
                    <a:pt x="179285" y="49631"/>
                  </a:lnTo>
                  <a:lnTo>
                    <a:pt x="162534" y="58864"/>
                  </a:lnTo>
                  <a:lnTo>
                    <a:pt x="157225" y="61480"/>
                  </a:lnTo>
                  <a:lnTo>
                    <a:pt x="154952" y="62115"/>
                  </a:lnTo>
                  <a:lnTo>
                    <a:pt x="165417" y="75539"/>
                  </a:lnTo>
                  <a:lnTo>
                    <a:pt x="194703" y="54203"/>
                  </a:lnTo>
                  <a:lnTo>
                    <a:pt x="219941" y="54203"/>
                  </a:lnTo>
                  <a:lnTo>
                    <a:pt x="208533" y="47764"/>
                  </a:lnTo>
                  <a:lnTo>
                    <a:pt x="204355" y="42316"/>
                  </a:lnTo>
                  <a:lnTo>
                    <a:pt x="203580" y="35725"/>
                  </a:lnTo>
                  <a:close/>
                </a:path>
                <a:path w="617220" h="119379">
                  <a:moveTo>
                    <a:pt x="219941" y="54203"/>
                  </a:moveTo>
                  <a:lnTo>
                    <a:pt x="194703" y="54203"/>
                  </a:lnTo>
                  <a:lnTo>
                    <a:pt x="197484" y="58572"/>
                  </a:lnTo>
                  <a:lnTo>
                    <a:pt x="202082" y="62636"/>
                  </a:lnTo>
                  <a:lnTo>
                    <a:pt x="214896" y="70002"/>
                  </a:lnTo>
                  <a:lnTo>
                    <a:pt x="219659" y="72085"/>
                  </a:lnTo>
                  <a:lnTo>
                    <a:pt x="222796" y="72491"/>
                  </a:lnTo>
                  <a:lnTo>
                    <a:pt x="231419" y="59067"/>
                  </a:lnTo>
                  <a:lnTo>
                    <a:pt x="228726" y="58648"/>
                  </a:lnTo>
                  <a:lnTo>
                    <a:pt x="223608" y="56273"/>
                  </a:lnTo>
                  <a:lnTo>
                    <a:pt x="219941" y="54203"/>
                  </a:lnTo>
                  <a:close/>
                </a:path>
                <a:path w="617220" h="119379">
                  <a:moveTo>
                    <a:pt x="226580" y="21107"/>
                  </a:moveTo>
                  <a:lnTo>
                    <a:pt x="162674" y="21107"/>
                  </a:lnTo>
                  <a:lnTo>
                    <a:pt x="162674" y="35725"/>
                  </a:lnTo>
                  <a:lnTo>
                    <a:pt x="226580" y="35725"/>
                  </a:lnTo>
                  <a:lnTo>
                    <a:pt x="226580" y="21107"/>
                  </a:lnTo>
                  <a:close/>
                </a:path>
                <a:path w="617220" h="119379">
                  <a:moveTo>
                    <a:pt x="331444" y="0"/>
                  </a:moveTo>
                  <a:lnTo>
                    <a:pt x="295744" y="0"/>
                  </a:lnTo>
                  <a:lnTo>
                    <a:pt x="295744" y="12153"/>
                  </a:lnTo>
                  <a:lnTo>
                    <a:pt x="331444" y="12153"/>
                  </a:lnTo>
                  <a:lnTo>
                    <a:pt x="331444" y="0"/>
                  </a:lnTo>
                  <a:close/>
                </a:path>
                <a:path w="617220" h="119379">
                  <a:moveTo>
                    <a:pt x="348564" y="16344"/>
                  </a:moveTo>
                  <a:lnTo>
                    <a:pt x="279006" y="16344"/>
                  </a:lnTo>
                  <a:lnTo>
                    <a:pt x="279006" y="29032"/>
                  </a:lnTo>
                  <a:lnTo>
                    <a:pt x="348564" y="29032"/>
                  </a:lnTo>
                  <a:lnTo>
                    <a:pt x="348564" y="16344"/>
                  </a:lnTo>
                  <a:close/>
                </a:path>
                <a:path w="617220" h="119379">
                  <a:moveTo>
                    <a:pt x="310387" y="87693"/>
                  </a:moveTo>
                  <a:lnTo>
                    <a:pt x="291299" y="87693"/>
                  </a:lnTo>
                  <a:lnTo>
                    <a:pt x="291299" y="114680"/>
                  </a:lnTo>
                  <a:lnTo>
                    <a:pt x="378612" y="114680"/>
                  </a:lnTo>
                  <a:lnTo>
                    <a:pt x="378612" y="100037"/>
                  </a:lnTo>
                  <a:lnTo>
                    <a:pt x="310387" y="100037"/>
                  </a:lnTo>
                  <a:lnTo>
                    <a:pt x="310387" y="87693"/>
                  </a:lnTo>
                  <a:close/>
                </a:path>
                <a:path w="617220" h="119379">
                  <a:moveTo>
                    <a:pt x="375234" y="1333"/>
                  </a:moveTo>
                  <a:lnTo>
                    <a:pt x="357835" y="1333"/>
                  </a:lnTo>
                  <a:lnTo>
                    <a:pt x="357835" y="89369"/>
                  </a:lnTo>
                  <a:lnTo>
                    <a:pt x="375234" y="89369"/>
                  </a:lnTo>
                  <a:lnTo>
                    <a:pt x="375234" y="53809"/>
                  </a:lnTo>
                  <a:lnTo>
                    <a:pt x="390524" y="53809"/>
                  </a:lnTo>
                  <a:lnTo>
                    <a:pt x="390524" y="37960"/>
                  </a:lnTo>
                  <a:lnTo>
                    <a:pt x="375234" y="37960"/>
                  </a:lnTo>
                  <a:lnTo>
                    <a:pt x="375234" y="1333"/>
                  </a:lnTo>
                  <a:close/>
                </a:path>
                <a:path w="617220" h="119379">
                  <a:moveTo>
                    <a:pt x="323253" y="31673"/>
                  </a:moveTo>
                  <a:lnTo>
                    <a:pt x="304584" y="31673"/>
                  </a:lnTo>
                  <a:lnTo>
                    <a:pt x="296887" y="33121"/>
                  </a:lnTo>
                  <a:lnTo>
                    <a:pt x="284683" y="39014"/>
                  </a:lnTo>
                  <a:lnTo>
                    <a:pt x="281622" y="42938"/>
                  </a:lnTo>
                  <a:lnTo>
                    <a:pt x="281622" y="51917"/>
                  </a:lnTo>
                  <a:lnTo>
                    <a:pt x="283717" y="55257"/>
                  </a:lnTo>
                  <a:lnTo>
                    <a:pt x="292099" y="60604"/>
                  </a:lnTo>
                  <a:lnTo>
                    <a:pt x="297560" y="62445"/>
                  </a:lnTo>
                  <a:lnTo>
                    <a:pt x="304368" y="63423"/>
                  </a:lnTo>
                  <a:lnTo>
                    <a:pt x="304368" y="69062"/>
                  </a:lnTo>
                  <a:lnTo>
                    <a:pt x="273646" y="69062"/>
                  </a:lnTo>
                  <a:lnTo>
                    <a:pt x="273646" y="82511"/>
                  </a:lnTo>
                  <a:lnTo>
                    <a:pt x="301231" y="82511"/>
                  </a:lnTo>
                  <a:lnTo>
                    <a:pt x="308524" y="82453"/>
                  </a:lnTo>
                  <a:lnTo>
                    <a:pt x="349681" y="80352"/>
                  </a:lnTo>
                  <a:lnTo>
                    <a:pt x="353758" y="79895"/>
                  </a:lnTo>
                  <a:lnTo>
                    <a:pt x="353758" y="68808"/>
                  </a:lnTo>
                  <a:lnTo>
                    <a:pt x="323710" y="68808"/>
                  </a:lnTo>
                  <a:lnTo>
                    <a:pt x="323710" y="63271"/>
                  </a:lnTo>
                  <a:lnTo>
                    <a:pt x="330428" y="62318"/>
                  </a:lnTo>
                  <a:lnTo>
                    <a:pt x="335826" y="60528"/>
                  </a:lnTo>
                  <a:lnTo>
                    <a:pt x="344030" y="55232"/>
                  </a:lnTo>
                  <a:lnTo>
                    <a:pt x="345479" y="52882"/>
                  </a:lnTo>
                  <a:lnTo>
                    <a:pt x="310083" y="52882"/>
                  </a:lnTo>
                  <a:lnTo>
                    <a:pt x="306857" y="52463"/>
                  </a:lnTo>
                  <a:lnTo>
                    <a:pt x="301637" y="50787"/>
                  </a:lnTo>
                  <a:lnTo>
                    <a:pt x="300329" y="49529"/>
                  </a:lnTo>
                  <a:lnTo>
                    <a:pt x="300329" y="46291"/>
                  </a:lnTo>
                  <a:lnTo>
                    <a:pt x="301637" y="45072"/>
                  </a:lnTo>
                  <a:lnTo>
                    <a:pt x="304241" y="44221"/>
                  </a:lnTo>
                  <a:lnTo>
                    <a:pt x="306857" y="43395"/>
                  </a:lnTo>
                  <a:lnTo>
                    <a:pt x="310083" y="43002"/>
                  </a:lnTo>
                  <a:lnTo>
                    <a:pt x="346074" y="43002"/>
                  </a:lnTo>
                  <a:lnTo>
                    <a:pt x="343039" y="39014"/>
                  </a:lnTo>
                  <a:lnTo>
                    <a:pt x="330923" y="33121"/>
                  </a:lnTo>
                  <a:lnTo>
                    <a:pt x="323253" y="31673"/>
                  </a:lnTo>
                  <a:close/>
                </a:path>
                <a:path w="617220" h="119379">
                  <a:moveTo>
                    <a:pt x="353758" y="66713"/>
                  </a:moveTo>
                  <a:lnTo>
                    <a:pt x="343776" y="67614"/>
                  </a:lnTo>
                  <a:lnTo>
                    <a:pt x="331495" y="68579"/>
                  </a:lnTo>
                  <a:lnTo>
                    <a:pt x="326859" y="68808"/>
                  </a:lnTo>
                  <a:lnTo>
                    <a:pt x="353758" y="68808"/>
                  </a:lnTo>
                  <a:lnTo>
                    <a:pt x="353758" y="66713"/>
                  </a:lnTo>
                  <a:close/>
                </a:path>
                <a:path w="617220" h="119379">
                  <a:moveTo>
                    <a:pt x="346074" y="43002"/>
                  </a:moveTo>
                  <a:lnTo>
                    <a:pt x="317830" y="43002"/>
                  </a:lnTo>
                  <a:lnTo>
                    <a:pt x="321068" y="43395"/>
                  </a:lnTo>
                  <a:lnTo>
                    <a:pt x="326097" y="45072"/>
                  </a:lnTo>
                  <a:lnTo>
                    <a:pt x="327380" y="46291"/>
                  </a:lnTo>
                  <a:lnTo>
                    <a:pt x="327380" y="49529"/>
                  </a:lnTo>
                  <a:lnTo>
                    <a:pt x="326085" y="50787"/>
                  </a:lnTo>
                  <a:lnTo>
                    <a:pt x="323507" y="51612"/>
                  </a:lnTo>
                  <a:lnTo>
                    <a:pt x="320954" y="52463"/>
                  </a:lnTo>
                  <a:lnTo>
                    <a:pt x="317753" y="52882"/>
                  </a:lnTo>
                  <a:lnTo>
                    <a:pt x="345479" y="52882"/>
                  </a:lnTo>
                  <a:lnTo>
                    <a:pt x="346074" y="51917"/>
                  </a:lnTo>
                  <a:lnTo>
                    <a:pt x="346074" y="43002"/>
                  </a:lnTo>
                  <a:close/>
                </a:path>
                <a:path w="617220" h="119379">
                  <a:moveTo>
                    <a:pt x="497446" y="1333"/>
                  </a:moveTo>
                  <a:lnTo>
                    <a:pt x="479932" y="1333"/>
                  </a:lnTo>
                  <a:lnTo>
                    <a:pt x="479932" y="17411"/>
                  </a:lnTo>
                  <a:lnTo>
                    <a:pt x="460971" y="17411"/>
                  </a:lnTo>
                  <a:lnTo>
                    <a:pt x="460971" y="32029"/>
                  </a:lnTo>
                  <a:lnTo>
                    <a:pt x="479932" y="32029"/>
                  </a:lnTo>
                  <a:lnTo>
                    <a:pt x="479932" y="42862"/>
                  </a:lnTo>
                  <a:lnTo>
                    <a:pt x="459003" y="42862"/>
                  </a:lnTo>
                  <a:lnTo>
                    <a:pt x="459003" y="57492"/>
                  </a:lnTo>
                  <a:lnTo>
                    <a:pt x="479932" y="57492"/>
                  </a:lnTo>
                  <a:lnTo>
                    <a:pt x="479932" y="68694"/>
                  </a:lnTo>
                  <a:lnTo>
                    <a:pt x="497446" y="68694"/>
                  </a:lnTo>
                  <a:lnTo>
                    <a:pt x="497446" y="1333"/>
                  </a:lnTo>
                  <a:close/>
                </a:path>
                <a:path w="617220" h="119379">
                  <a:moveTo>
                    <a:pt x="453529" y="68960"/>
                  </a:moveTo>
                  <a:lnTo>
                    <a:pt x="412267" y="80695"/>
                  </a:lnTo>
                  <a:lnTo>
                    <a:pt x="408431" y="86664"/>
                  </a:lnTo>
                  <a:lnTo>
                    <a:pt x="408431" y="101053"/>
                  </a:lnTo>
                  <a:lnTo>
                    <a:pt x="443139" y="118326"/>
                  </a:lnTo>
                  <a:lnTo>
                    <a:pt x="453529" y="118770"/>
                  </a:lnTo>
                  <a:lnTo>
                    <a:pt x="463977" y="118326"/>
                  </a:lnTo>
                  <a:lnTo>
                    <a:pt x="496257" y="104940"/>
                  </a:lnTo>
                  <a:lnTo>
                    <a:pt x="445719" y="104940"/>
                  </a:lnTo>
                  <a:lnTo>
                    <a:pt x="439343" y="103873"/>
                  </a:lnTo>
                  <a:lnTo>
                    <a:pt x="429679" y="99656"/>
                  </a:lnTo>
                  <a:lnTo>
                    <a:pt x="427358" y="97142"/>
                  </a:lnTo>
                  <a:lnTo>
                    <a:pt x="427253" y="90614"/>
                  </a:lnTo>
                  <a:lnTo>
                    <a:pt x="429679" y="87985"/>
                  </a:lnTo>
                  <a:lnTo>
                    <a:pt x="439343" y="84061"/>
                  </a:lnTo>
                  <a:lnTo>
                    <a:pt x="445719" y="83045"/>
                  </a:lnTo>
                  <a:lnTo>
                    <a:pt x="496428" y="83045"/>
                  </a:lnTo>
                  <a:lnTo>
                    <a:pt x="494918" y="80695"/>
                  </a:lnTo>
                  <a:lnTo>
                    <a:pt x="487260" y="75984"/>
                  </a:lnTo>
                  <a:lnTo>
                    <a:pt x="480834" y="72915"/>
                  </a:lnTo>
                  <a:lnTo>
                    <a:pt x="473076" y="70719"/>
                  </a:lnTo>
                  <a:lnTo>
                    <a:pt x="463977" y="69401"/>
                  </a:lnTo>
                  <a:lnTo>
                    <a:pt x="453529" y="68960"/>
                  </a:lnTo>
                  <a:close/>
                </a:path>
                <a:path w="617220" h="119379">
                  <a:moveTo>
                    <a:pt x="496428" y="83045"/>
                  </a:moveTo>
                  <a:lnTo>
                    <a:pt x="461594" y="83045"/>
                  </a:lnTo>
                  <a:lnTo>
                    <a:pt x="468020" y="84086"/>
                  </a:lnTo>
                  <a:lnTo>
                    <a:pt x="472947" y="86067"/>
                  </a:lnTo>
                  <a:lnTo>
                    <a:pt x="477875" y="88099"/>
                  </a:lnTo>
                  <a:lnTo>
                    <a:pt x="480243" y="90614"/>
                  </a:lnTo>
                  <a:lnTo>
                    <a:pt x="480339" y="97142"/>
                  </a:lnTo>
                  <a:lnTo>
                    <a:pt x="477875" y="99771"/>
                  </a:lnTo>
                  <a:lnTo>
                    <a:pt x="468020" y="103898"/>
                  </a:lnTo>
                  <a:lnTo>
                    <a:pt x="461594" y="104940"/>
                  </a:lnTo>
                  <a:lnTo>
                    <a:pt x="496257" y="104940"/>
                  </a:lnTo>
                  <a:lnTo>
                    <a:pt x="498754" y="101053"/>
                  </a:lnTo>
                  <a:lnTo>
                    <a:pt x="498754" y="86664"/>
                  </a:lnTo>
                  <a:lnTo>
                    <a:pt x="496428" y="83045"/>
                  </a:lnTo>
                  <a:close/>
                </a:path>
                <a:path w="617220" h="119379">
                  <a:moveTo>
                    <a:pt x="457974" y="7772"/>
                  </a:moveTo>
                  <a:lnTo>
                    <a:pt x="400316" y="7772"/>
                  </a:lnTo>
                  <a:lnTo>
                    <a:pt x="400316" y="22834"/>
                  </a:lnTo>
                  <a:lnTo>
                    <a:pt x="437197" y="22834"/>
                  </a:lnTo>
                  <a:lnTo>
                    <a:pt x="436264" y="28384"/>
                  </a:lnTo>
                  <a:lnTo>
                    <a:pt x="400584" y="56050"/>
                  </a:lnTo>
                  <a:lnTo>
                    <a:pt x="393649" y="57861"/>
                  </a:lnTo>
                  <a:lnTo>
                    <a:pt x="403199" y="69875"/>
                  </a:lnTo>
                  <a:lnTo>
                    <a:pt x="441312" y="48653"/>
                  </a:lnTo>
                  <a:lnTo>
                    <a:pt x="456933" y="20180"/>
                  </a:lnTo>
                  <a:lnTo>
                    <a:pt x="457974" y="7772"/>
                  </a:lnTo>
                  <a:close/>
                </a:path>
                <a:path w="617220" h="119379">
                  <a:moveTo>
                    <a:pt x="614451" y="1333"/>
                  </a:moveTo>
                  <a:lnTo>
                    <a:pt x="596938" y="1333"/>
                  </a:lnTo>
                  <a:lnTo>
                    <a:pt x="596938" y="21234"/>
                  </a:lnTo>
                  <a:lnTo>
                    <a:pt x="574446" y="21234"/>
                  </a:lnTo>
                  <a:lnTo>
                    <a:pt x="574446" y="36652"/>
                  </a:lnTo>
                  <a:lnTo>
                    <a:pt x="596938" y="36652"/>
                  </a:lnTo>
                  <a:lnTo>
                    <a:pt x="596938" y="68960"/>
                  </a:lnTo>
                  <a:lnTo>
                    <a:pt x="614451" y="68960"/>
                  </a:lnTo>
                  <a:lnTo>
                    <a:pt x="614451" y="1333"/>
                  </a:lnTo>
                  <a:close/>
                </a:path>
                <a:path w="617220" h="119379">
                  <a:moveTo>
                    <a:pt x="555358" y="3708"/>
                  </a:moveTo>
                  <a:lnTo>
                    <a:pt x="536663" y="3708"/>
                  </a:lnTo>
                  <a:lnTo>
                    <a:pt x="536663" y="25679"/>
                  </a:lnTo>
                  <a:lnTo>
                    <a:pt x="533565" y="32740"/>
                  </a:lnTo>
                  <a:lnTo>
                    <a:pt x="506602" y="55092"/>
                  </a:lnTo>
                  <a:lnTo>
                    <a:pt x="519150" y="67106"/>
                  </a:lnTo>
                  <a:lnTo>
                    <a:pt x="545934" y="42443"/>
                  </a:lnTo>
                  <a:lnTo>
                    <a:pt x="568495" y="42443"/>
                  </a:lnTo>
                  <a:lnTo>
                    <a:pt x="558520" y="32448"/>
                  </a:lnTo>
                  <a:lnTo>
                    <a:pt x="555358" y="25679"/>
                  </a:lnTo>
                  <a:lnTo>
                    <a:pt x="555358" y="3708"/>
                  </a:lnTo>
                  <a:close/>
                </a:path>
                <a:path w="617220" h="119379">
                  <a:moveTo>
                    <a:pt x="568495" y="42443"/>
                  </a:moveTo>
                  <a:lnTo>
                    <a:pt x="545934" y="42443"/>
                  </a:lnTo>
                  <a:lnTo>
                    <a:pt x="549516" y="47561"/>
                  </a:lnTo>
                  <a:lnTo>
                    <a:pt x="553885" y="51993"/>
                  </a:lnTo>
                  <a:lnTo>
                    <a:pt x="564172" y="59435"/>
                  </a:lnTo>
                  <a:lnTo>
                    <a:pt x="569175" y="62356"/>
                  </a:lnTo>
                  <a:lnTo>
                    <a:pt x="574065" y="64465"/>
                  </a:lnTo>
                  <a:lnTo>
                    <a:pt x="584644" y="51561"/>
                  </a:lnTo>
                  <a:lnTo>
                    <a:pt x="577761" y="49364"/>
                  </a:lnTo>
                  <a:lnTo>
                    <a:pt x="571144" y="45097"/>
                  </a:lnTo>
                  <a:lnTo>
                    <a:pt x="568495" y="42443"/>
                  </a:lnTo>
                  <a:close/>
                </a:path>
                <a:path w="617220" h="119379">
                  <a:moveTo>
                    <a:pt x="571690" y="70154"/>
                  </a:moveTo>
                  <a:lnTo>
                    <a:pt x="530402" y="81559"/>
                  </a:lnTo>
                  <a:lnTo>
                    <a:pt x="526409" y="101828"/>
                  </a:lnTo>
                  <a:lnTo>
                    <a:pt x="530402" y="107594"/>
                  </a:lnTo>
                  <a:lnTo>
                    <a:pt x="571690" y="118770"/>
                  </a:lnTo>
                  <a:lnTo>
                    <a:pt x="581670" y="118344"/>
                  </a:lnTo>
                  <a:lnTo>
                    <a:pt x="614793" y="105067"/>
                  </a:lnTo>
                  <a:lnTo>
                    <a:pt x="564603" y="105067"/>
                  </a:lnTo>
                  <a:lnTo>
                    <a:pt x="558457" y="104012"/>
                  </a:lnTo>
                  <a:lnTo>
                    <a:pt x="548335" y="99694"/>
                  </a:lnTo>
                  <a:lnTo>
                    <a:pt x="545820" y="97091"/>
                  </a:lnTo>
                  <a:lnTo>
                    <a:pt x="545820" y="90970"/>
                  </a:lnTo>
                  <a:lnTo>
                    <a:pt x="548335" y="88493"/>
                  </a:lnTo>
                  <a:lnTo>
                    <a:pt x="558457" y="84874"/>
                  </a:lnTo>
                  <a:lnTo>
                    <a:pt x="564603" y="83972"/>
                  </a:lnTo>
                  <a:lnTo>
                    <a:pt x="614863" y="83972"/>
                  </a:lnTo>
                  <a:lnTo>
                    <a:pt x="613105" y="81457"/>
                  </a:lnTo>
                  <a:lnTo>
                    <a:pt x="604913" y="76949"/>
                  </a:lnTo>
                  <a:lnTo>
                    <a:pt x="598224" y="73964"/>
                  </a:lnTo>
                  <a:lnTo>
                    <a:pt x="590459" y="71842"/>
                  </a:lnTo>
                  <a:lnTo>
                    <a:pt x="581616" y="70575"/>
                  </a:lnTo>
                  <a:lnTo>
                    <a:pt x="571690" y="70154"/>
                  </a:lnTo>
                  <a:close/>
                </a:path>
                <a:path w="617220" h="119379">
                  <a:moveTo>
                    <a:pt x="614863" y="83972"/>
                  </a:moveTo>
                  <a:lnTo>
                    <a:pt x="579323" y="83972"/>
                  </a:lnTo>
                  <a:lnTo>
                    <a:pt x="585571" y="84950"/>
                  </a:lnTo>
                  <a:lnTo>
                    <a:pt x="595591" y="88811"/>
                  </a:lnTo>
                  <a:lnTo>
                    <a:pt x="598093" y="91389"/>
                  </a:lnTo>
                  <a:lnTo>
                    <a:pt x="598093" y="97650"/>
                  </a:lnTo>
                  <a:lnTo>
                    <a:pt x="595591" y="100152"/>
                  </a:lnTo>
                  <a:lnTo>
                    <a:pt x="585571" y="104089"/>
                  </a:lnTo>
                  <a:lnTo>
                    <a:pt x="579323" y="105067"/>
                  </a:lnTo>
                  <a:lnTo>
                    <a:pt x="614793" y="105067"/>
                  </a:lnTo>
                  <a:lnTo>
                    <a:pt x="617119" y="101726"/>
                  </a:lnTo>
                  <a:lnTo>
                    <a:pt x="617181" y="87287"/>
                  </a:lnTo>
                  <a:lnTo>
                    <a:pt x="614863" y="83972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3555777" y="9539389"/>
            <a:ext cx="3107055" cy="382905"/>
            <a:chOff x="3555777" y="9539389"/>
            <a:chExt cx="3107055" cy="382905"/>
          </a:xfrm>
        </p:grpSpPr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1051" y="9696301"/>
              <a:ext cx="2951192" cy="22591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555777" y="9539389"/>
              <a:ext cx="616585" cy="118110"/>
            </a:xfrm>
            <a:custGeom>
              <a:avLst/>
              <a:gdLst/>
              <a:ahLst/>
              <a:cxnLst/>
              <a:rect l="l" t="t" r="r" b="b"/>
              <a:pathLst>
                <a:path w="616585" h="118109">
                  <a:moveTo>
                    <a:pt x="16738" y="80251"/>
                  </a:moveTo>
                  <a:lnTo>
                    <a:pt x="0" y="80251"/>
                  </a:lnTo>
                  <a:lnTo>
                    <a:pt x="711" y="86868"/>
                  </a:lnTo>
                  <a:lnTo>
                    <a:pt x="33870" y="109664"/>
                  </a:lnTo>
                  <a:lnTo>
                    <a:pt x="42163" y="109664"/>
                  </a:lnTo>
                  <a:lnTo>
                    <a:pt x="49936" y="106553"/>
                  </a:lnTo>
                  <a:lnTo>
                    <a:pt x="57188" y="100355"/>
                  </a:lnTo>
                  <a:lnTo>
                    <a:pt x="61970" y="95287"/>
                  </a:lnTo>
                  <a:lnTo>
                    <a:pt x="62790" y="93865"/>
                  </a:lnTo>
                  <a:lnTo>
                    <a:pt x="29159" y="93865"/>
                  </a:lnTo>
                  <a:lnTo>
                    <a:pt x="25311" y="92519"/>
                  </a:lnTo>
                  <a:lnTo>
                    <a:pt x="22313" y="89865"/>
                  </a:lnTo>
                  <a:lnTo>
                    <a:pt x="19291" y="87236"/>
                  </a:lnTo>
                  <a:lnTo>
                    <a:pt x="17424" y="84035"/>
                  </a:lnTo>
                  <a:lnTo>
                    <a:pt x="16738" y="80251"/>
                  </a:lnTo>
                  <a:close/>
                </a:path>
                <a:path w="616585" h="118109">
                  <a:moveTo>
                    <a:pt x="63816" y="55892"/>
                  </a:moveTo>
                  <a:lnTo>
                    <a:pt x="39319" y="55892"/>
                  </a:lnTo>
                  <a:lnTo>
                    <a:pt x="43433" y="57670"/>
                  </a:lnTo>
                  <a:lnTo>
                    <a:pt x="49783" y="64770"/>
                  </a:lnTo>
                  <a:lnTo>
                    <a:pt x="51155" y="69545"/>
                  </a:lnTo>
                  <a:lnTo>
                    <a:pt x="50380" y="80962"/>
                  </a:lnTo>
                  <a:lnTo>
                    <a:pt x="48640" y="85394"/>
                  </a:lnTo>
                  <a:lnTo>
                    <a:pt x="42367" y="92138"/>
                  </a:lnTo>
                  <a:lnTo>
                    <a:pt x="38480" y="93865"/>
                  </a:lnTo>
                  <a:lnTo>
                    <a:pt x="62790" y="93865"/>
                  </a:lnTo>
                  <a:lnTo>
                    <a:pt x="65382" y="89376"/>
                  </a:lnTo>
                  <a:lnTo>
                    <a:pt x="67428" y="82617"/>
                  </a:lnTo>
                  <a:lnTo>
                    <a:pt x="68063" y="75526"/>
                  </a:lnTo>
                  <a:lnTo>
                    <a:pt x="68017" y="64770"/>
                  </a:lnTo>
                  <a:lnTo>
                    <a:pt x="65671" y="57708"/>
                  </a:lnTo>
                  <a:lnTo>
                    <a:pt x="63816" y="55892"/>
                  </a:lnTo>
                  <a:close/>
                </a:path>
                <a:path w="616585" h="118109">
                  <a:moveTo>
                    <a:pt x="63538" y="9321"/>
                  </a:moveTo>
                  <a:lnTo>
                    <a:pt x="10083" y="9321"/>
                  </a:lnTo>
                  <a:lnTo>
                    <a:pt x="2235" y="61442"/>
                  </a:lnTo>
                  <a:lnTo>
                    <a:pt x="20535" y="61442"/>
                  </a:lnTo>
                  <a:lnTo>
                    <a:pt x="21920" y="59651"/>
                  </a:lnTo>
                  <a:lnTo>
                    <a:pt x="23799" y="58318"/>
                  </a:lnTo>
                  <a:lnTo>
                    <a:pt x="28511" y="56388"/>
                  </a:lnTo>
                  <a:lnTo>
                    <a:pt x="31203" y="55892"/>
                  </a:lnTo>
                  <a:lnTo>
                    <a:pt x="63816" y="55892"/>
                  </a:lnTo>
                  <a:lnTo>
                    <a:pt x="55905" y="48145"/>
                  </a:lnTo>
                  <a:lnTo>
                    <a:pt x="53224" y="46393"/>
                  </a:lnTo>
                  <a:lnTo>
                    <a:pt x="20802" y="46393"/>
                  </a:lnTo>
                  <a:lnTo>
                    <a:pt x="24307" y="25298"/>
                  </a:lnTo>
                  <a:lnTo>
                    <a:pt x="63677" y="25298"/>
                  </a:lnTo>
                  <a:lnTo>
                    <a:pt x="63538" y="9321"/>
                  </a:lnTo>
                  <a:close/>
                </a:path>
                <a:path w="616585" h="118109">
                  <a:moveTo>
                    <a:pt x="37858" y="41897"/>
                  </a:moveTo>
                  <a:lnTo>
                    <a:pt x="33019" y="42557"/>
                  </a:lnTo>
                  <a:lnTo>
                    <a:pt x="28181" y="43268"/>
                  </a:lnTo>
                  <a:lnTo>
                    <a:pt x="24104" y="44564"/>
                  </a:lnTo>
                  <a:lnTo>
                    <a:pt x="20802" y="46393"/>
                  </a:lnTo>
                  <a:lnTo>
                    <a:pt x="53224" y="46393"/>
                  </a:lnTo>
                  <a:lnTo>
                    <a:pt x="50990" y="44932"/>
                  </a:lnTo>
                  <a:lnTo>
                    <a:pt x="42176" y="42113"/>
                  </a:lnTo>
                  <a:lnTo>
                    <a:pt x="37858" y="41897"/>
                  </a:lnTo>
                  <a:close/>
                </a:path>
                <a:path w="616585" h="118109">
                  <a:moveTo>
                    <a:pt x="99885" y="91998"/>
                  </a:moveTo>
                  <a:lnTo>
                    <a:pt x="78714" y="91998"/>
                  </a:lnTo>
                  <a:lnTo>
                    <a:pt x="78714" y="113487"/>
                  </a:lnTo>
                  <a:lnTo>
                    <a:pt x="99885" y="113487"/>
                  </a:lnTo>
                  <a:lnTo>
                    <a:pt x="99885" y="91998"/>
                  </a:lnTo>
                  <a:close/>
                </a:path>
                <a:path w="616585" h="118109">
                  <a:moveTo>
                    <a:pt x="182232" y="10833"/>
                  </a:moveTo>
                  <a:lnTo>
                    <a:pt x="164731" y="10833"/>
                  </a:lnTo>
                  <a:lnTo>
                    <a:pt x="164731" y="90805"/>
                  </a:lnTo>
                  <a:lnTo>
                    <a:pt x="205257" y="88684"/>
                  </a:lnTo>
                  <a:lnTo>
                    <a:pt x="211518" y="87642"/>
                  </a:lnTo>
                  <a:lnTo>
                    <a:pt x="211518" y="74066"/>
                  </a:lnTo>
                  <a:lnTo>
                    <a:pt x="182232" y="74066"/>
                  </a:lnTo>
                  <a:lnTo>
                    <a:pt x="182232" y="10833"/>
                  </a:lnTo>
                  <a:close/>
                </a:path>
                <a:path w="616585" h="118109">
                  <a:moveTo>
                    <a:pt x="211518" y="71450"/>
                  </a:moveTo>
                  <a:lnTo>
                    <a:pt x="209359" y="71970"/>
                  </a:lnTo>
                  <a:lnTo>
                    <a:pt x="205765" y="72491"/>
                  </a:lnTo>
                  <a:lnTo>
                    <a:pt x="195833" y="73545"/>
                  </a:lnTo>
                  <a:lnTo>
                    <a:pt x="192074" y="73825"/>
                  </a:lnTo>
                  <a:lnTo>
                    <a:pt x="189560" y="73825"/>
                  </a:lnTo>
                  <a:lnTo>
                    <a:pt x="182232" y="74066"/>
                  </a:lnTo>
                  <a:lnTo>
                    <a:pt x="211518" y="74066"/>
                  </a:lnTo>
                  <a:lnTo>
                    <a:pt x="211518" y="71450"/>
                  </a:lnTo>
                  <a:close/>
                </a:path>
                <a:path w="616585" h="118109">
                  <a:moveTo>
                    <a:pt x="262381" y="59829"/>
                  </a:moveTo>
                  <a:lnTo>
                    <a:pt x="245503" y="59829"/>
                  </a:lnTo>
                  <a:lnTo>
                    <a:pt x="245503" y="115989"/>
                  </a:lnTo>
                  <a:lnTo>
                    <a:pt x="262381" y="115989"/>
                  </a:lnTo>
                  <a:lnTo>
                    <a:pt x="262381" y="59829"/>
                  </a:lnTo>
                  <a:close/>
                </a:path>
                <a:path w="616585" h="118109">
                  <a:moveTo>
                    <a:pt x="234911" y="2641"/>
                  </a:moveTo>
                  <a:lnTo>
                    <a:pt x="218058" y="2641"/>
                  </a:lnTo>
                  <a:lnTo>
                    <a:pt x="218058" y="110718"/>
                  </a:lnTo>
                  <a:lnTo>
                    <a:pt x="234911" y="110718"/>
                  </a:lnTo>
                  <a:lnTo>
                    <a:pt x="234911" y="59829"/>
                  </a:lnTo>
                  <a:lnTo>
                    <a:pt x="262381" y="59829"/>
                  </a:lnTo>
                  <a:lnTo>
                    <a:pt x="262381" y="42430"/>
                  </a:lnTo>
                  <a:lnTo>
                    <a:pt x="234911" y="42430"/>
                  </a:lnTo>
                  <a:lnTo>
                    <a:pt x="234911" y="2641"/>
                  </a:lnTo>
                  <a:close/>
                </a:path>
                <a:path w="616585" h="118109">
                  <a:moveTo>
                    <a:pt x="262381" y="0"/>
                  </a:moveTo>
                  <a:lnTo>
                    <a:pt x="245503" y="0"/>
                  </a:lnTo>
                  <a:lnTo>
                    <a:pt x="245503" y="42430"/>
                  </a:lnTo>
                  <a:lnTo>
                    <a:pt x="262381" y="42430"/>
                  </a:lnTo>
                  <a:lnTo>
                    <a:pt x="262381" y="0"/>
                  </a:lnTo>
                  <a:close/>
                </a:path>
                <a:path w="616585" h="118109">
                  <a:moveTo>
                    <a:pt x="328650" y="3822"/>
                  </a:moveTo>
                  <a:lnTo>
                    <a:pt x="290868" y="3822"/>
                  </a:lnTo>
                  <a:lnTo>
                    <a:pt x="290868" y="18199"/>
                  </a:lnTo>
                  <a:lnTo>
                    <a:pt x="328650" y="18199"/>
                  </a:lnTo>
                  <a:lnTo>
                    <a:pt x="328650" y="3822"/>
                  </a:lnTo>
                  <a:close/>
                </a:path>
                <a:path w="616585" h="118109">
                  <a:moveTo>
                    <a:pt x="346024" y="25984"/>
                  </a:moveTo>
                  <a:lnTo>
                    <a:pt x="273354" y="25984"/>
                  </a:lnTo>
                  <a:lnTo>
                    <a:pt x="273354" y="40576"/>
                  </a:lnTo>
                  <a:lnTo>
                    <a:pt x="346024" y="40576"/>
                  </a:lnTo>
                  <a:lnTo>
                    <a:pt x="346024" y="25984"/>
                  </a:lnTo>
                  <a:close/>
                </a:path>
                <a:path w="616585" h="118109">
                  <a:moveTo>
                    <a:pt x="456095" y="65239"/>
                  </a:moveTo>
                  <a:lnTo>
                    <a:pt x="436232" y="65239"/>
                  </a:lnTo>
                  <a:lnTo>
                    <a:pt x="436232" y="73685"/>
                  </a:lnTo>
                  <a:lnTo>
                    <a:pt x="427638" y="74638"/>
                  </a:lnTo>
                  <a:lnTo>
                    <a:pt x="399224" y="89916"/>
                  </a:lnTo>
                  <a:lnTo>
                    <a:pt x="399224" y="101879"/>
                  </a:lnTo>
                  <a:lnTo>
                    <a:pt x="435628" y="117554"/>
                  </a:lnTo>
                  <a:lnTo>
                    <a:pt x="446290" y="117957"/>
                  </a:lnTo>
                  <a:lnTo>
                    <a:pt x="457016" y="117554"/>
                  </a:lnTo>
                  <a:lnTo>
                    <a:pt x="491886" y="104127"/>
                  </a:lnTo>
                  <a:lnTo>
                    <a:pt x="437934" y="104127"/>
                  </a:lnTo>
                  <a:lnTo>
                    <a:pt x="431507" y="103225"/>
                  </a:lnTo>
                  <a:lnTo>
                    <a:pt x="422617" y="99618"/>
                  </a:lnTo>
                  <a:lnTo>
                    <a:pt x="420408" y="97497"/>
                  </a:lnTo>
                  <a:lnTo>
                    <a:pt x="420408" y="92456"/>
                  </a:lnTo>
                  <a:lnTo>
                    <a:pt x="422617" y="90462"/>
                  </a:lnTo>
                  <a:lnTo>
                    <a:pt x="431507" y="87490"/>
                  </a:lnTo>
                  <a:lnTo>
                    <a:pt x="437934" y="86728"/>
                  </a:lnTo>
                  <a:lnTo>
                    <a:pt x="491526" y="86728"/>
                  </a:lnTo>
                  <a:lnTo>
                    <a:pt x="490448" y="85090"/>
                  </a:lnTo>
                  <a:lnTo>
                    <a:pt x="456095" y="73685"/>
                  </a:lnTo>
                  <a:lnTo>
                    <a:pt x="456095" y="65239"/>
                  </a:lnTo>
                  <a:close/>
                </a:path>
                <a:path w="616585" h="118109">
                  <a:moveTo>
                    <a:pt x="373481" y="0"/>
                  </a:moveTo>
                  <a:lnTo>
                    <a:pt x="356082" y="0"/>
                  </a:lnTo>
                  <a:lnTo>
                    <a:pt x="356082" y="115989"/>
                  </a:lnTo>
                  <a:lnTo>
                    <a:pt x="373481" y="115989"/>
                  </a:lnTo>
                  <a:lnTo>
                    <a:pt x="373481" y="61442"/>
                  </a:lnTo>
                  <a:lnTo>
                    <a:pt x="388772" y="61442"/>
                  </a:lnTo>
                  <a:lnTo>
                    <a:pt x="388772" y="50215"/>
                  </a:lnTo>
                  <a:lnTo>
                    <a:pt x="389293" y="50215"/>
                  </a:lnTo>
                  <a:lnTo>
                    <a:pt x="389293" y="45085"/>
                  </a:lnTo>
                  <a:lnTo>
                    <a:pt x="373481" y="45085"/>
                  </a:lnTo>
                  <a:lnTo>
                    <a:pt x="373481" y="0"/>
                  </a:lnTo>
                  <a:close/>
                </a:path>
                <a:path w="616585" h="118109">
                  <a:moveTo>
                    <a:pt x="491526" y="86728"/>
                  </a:moveTo>
                  <a:lnTo>
                    <a:pt x="454571" y="86728"/>
                  </a:lnTo>
                  <a:lnTo>
                    <a:pt x="461035" y="87541"/>
                  </a:lnTo>
                  <a:lnTo>
                    <a:pt x="470268" y="90766"/>
                  </a:lnTo>
                  <a:lnTo>
                    <a:pt x="472566" y="92913"/>
                  </a:lnTo>
                  <a:lnTo>
                    <a:pt x="472566" y="98018"/>
                  </a:lnTo>
                  <a:lnTo>
                    <a:pt x="470268" y="100050"/>
                  </a:lnTo>
                  <a:lnTo>
                    <a:pt x="461035" y="103314"/>
                  </a:lnTo>
                  <a:lnTo>
                    <a:pt x="454571" y="104127"/>
                  </a:lnTo>
                  <a:lnTo>
                    <a:pt x="491886" y="104127"/>
                  </a:lnTo>
                  <a:lnTo>
                    <a:pt x="493623" y="101879"/>
                  </a:lnTo>
                  <a:lnTo>
                    <a:pt x="493623" y="89916"/>
                  </a:lnTo>
                  <a:lnTo>
                    <a:pt x="491526" y="86728"/>
                  </a:lnTo>
                  <a:close/>
                </a:path>
                <a:path w="616585" h="118109">
                  <a:moveTo>
                    <a:pt x="389293" y="50215"/>
                  </a:moveTo>
                  <a:lnTo>
                    <a:pt x="388772" y="50215"/>
                  </a:lnTo>
                  <a:lnTo>
                    <a:pt x="388772" y="65239"/>
                  </a:lnTo>
                  <a:lnTo>
                    <a:pt x="503821" y="65239"/>
                  </a:lnTo>
                  <a:lnTo>
                    <a:pt x="503821" y="61442"/>
                  </a:lnTo>
                  <a:lnTo>
                    <a:pt x="389293" y="61442"/>
                  </a:lnTo>
                  <a:lnTo>
                    <a:pt x="389293" y="50215"/>
                  </a:lnTo>
                  <a:close/>
                </a:path>
                <a:path w="616585" h="118109">
                  <a:moveTo>
                    <a:pt x="503821" y="50215"/>
                  </a:moveTo>
                  <a:lnTo>
                    <a:pt x="389293" y="50215"/>
                  </a:lnTo>
                  <a:lnTo>
                    <a:pt x="389293" y="61442"/>
                  </a:lnTo>
                  <a:lnTo>
                    <a:pt x="503821" y="61442"/>
                  </a:lnTo>
                  <a:lnTo>
                    <a:pt x="503821" y="50215"/>
                  </a:lnTo>
                  <a:close/>
                </a:path>
                <a:path w="616585" h="118109">
                  <a:moveTo>
                    <a:pt x="457403" y="17411"/>
                  </a:moveTo>
                  <a:lnTo>
                    <a:pt x="434263" y="17411"/>
                  </a:lnTo>
                  <a:lnTo>
                    <a:pt x="431647" y="20980"/>
                  </a:lnTo>
                  <a:lnTo>
                    <a:pt x="426275" y="24079"/>
                  </a:lnTo>
                  <a:lnTo>
                    <a:pt x="409981" y="29171"/>
                  </a:lnTo>
                  <a:lnTo>
                    <a:pt x="402437" y="30581"/>
                  </a:lnTo>
                  <a:lnTo>
                    <a:pt x="395566" y="30848"/>
                  </a:lnTo>
                  <a:lnTo>
                    <a:pt x="404850" y="42964"/>
                  </a:lnTo>
                  <a:lnTo>
                    <a:pt x="442671" y="31750"/>
                  </a:lnTo>
                  <a:lnTo>
                    <a:pt x="445896" y="27965"/>
                  </a:lnTo>
                  <a:lnTo>
                    <a:pt x="478911" y="27965"/>
                  </a:lnTo>
                  <a:lnTo>
                    <a:pt x="465797" y="23964"/>
                  </a:lnTo>
                  <a:lnTo>
                    <a:pt x="460451" y="20980"/>
                  </a:lnTo>
                  <a:lnTo>
                    <a:pt x="457403" y="17411"/>
                  </a:lnTo>
                  <a:close/>
                </a:path>
                <a:path w="616585" h="118109">
                  <a:moveTo>
                    <a:pt x="478911" y="27965"/>
                  </a:moveTo>
                  <a:lnTo>
                    <a:pt x="445896" y="27965"/>
                  </a:lnTo>
                  <a:lnTo>
                    <a:pt x="450964" y="32169"/>
                  </a:lnTo>
                  <a:lnTo>
                    <a:pt x="457428" y="35496"/>
                  </a:lnTo>
                  <a:lnTo>
                    <a:pt x="473201" y="40424"/>
                  </a:lnTo>
                  <a:lnTo>
                    <a:pt x="480364" y="42087"/>
                  </a:lnTo>
                  <a:lnTo>
                    <a:pt x="486816" y="42964"/>
                  </a:lnTo>
                  <a:lnTo>
                    <a:pt x="496100" y="30848"/>
                  </a:lnTo>
                  <a:lnTo>
                    <a:pt x="488607" y="30124"/>
                  </a:lnTo>
                  <a:lnTo>
                    <a:pt x="481050" y="28613"/>
                  </a:lnTo>
                  <a:lnTo>
                    <a:pt x="478911" y="27965"/>
                  </a:lnTo>
                  <a:close/>
                </a:path>
                <a:path w="616585" h="118109">
                  <a:moveTo>
                    <a:pt x="490346" y="3937"/>
                  </a:moveTo>
                  <a:lnTo>
                    <a:pt x="401192" y="3937"/>
                  </a:lnTo>
                  <a:lnTo>
                    <a:pt x="401192" y="17411"/>
                  </a:lnTo>
                  <a:lnTo>
                    <a:pt x="490346" y="17411"/>
                  </a:lnTo>
                  <a:lnTo>
                    <a:pt x="490346" y="3937"/>
                  </a:lnTo>
                  <a:close/>
                </a:path>
                <a:path w="616585" h="118109">
                  <a:moveTo>
                    <a:pt x="320014" y="45974"/>
                  </a:moveTo>
                  <a:lnTo>
                    <a:pt x="310324" y="45974"/>
                  </a:lnTo>
                  <a:lnTo>
                    <a:pt x="303000" y="46482"/>
                  </a:lnTo>
                  <a:lnTo>
                    <a:pt x="276364" y="79946"/>
                  </a:lnTo>
                  <a:lnTo>
                    <a:pt x="279488" y="86271"/>
                  </a:lnTo>
                  <a:lnTo>
                    <a:pt x="310222" y="100571"/>
                  </a:lnTo>
                  <a:lnTo>
                    <a:pt x="317196" y="100023"/>
                  </a:lnTo>
                  <a:lnTo>
                    <a:pt x="340548" y="85280"/>
                  </a:lnTo>
                  <a:lnTo>
                    <a:pt x="305282" y="85280"/>
                  </a:lnTo>
                  <a:lnTo>
                    <a:pt x="301396" y="84010"/>
                  </a:lnTo>
                  <a:lnTo>
                    <a:pt x="298703" y="81419"/>
                  </a:lnTo>
                  <a:lnTo>
                    <a:pt x="295998" y="78892"/>
                  </a:lnTo>
                  <a:lnTo>
                    <a:pt x="294652" y="76149"/>
                  </a:lnTo>
                  <a:lnTo>
                    <a:pt x="294706" y="69799"/>
                  </a:lnTo>
                  <a:lnTo>
                    <a:pt x="295998" y="67030"/>
                  </a:lnTo>
                  <a:lnTo>
                    <a:pt x="301396" y="62153"/>
                  </a:lnTo>
                  <a:lnTo>
                    <a:pt x="305282" y="60896"/>
                  </a:lnTo>
                  <a:lnTo>
                    <a:pt x="340935" y="60896"/>
                  </a:lnTo>
                  <a:lnTo>
                    <a:pt x="340207" y="59397"/>
                  </a:lnTo>
                  <a:lnTo>
                    <a:pt x="327939" y="48679"/>
                  </a:lnTo>
                  <a:lnTo>
                    <a:pt x="320014" y="45974"/>
                  </a:lnTo>
                  <a:close/>
                </a:path>
                <a:path w="616585" h="118109">
                  <a:moveTo>
                    <a:pt x="340935" y="60896"/>
                  </a:moveTo>
                  <a:lnTo>
                    <a:pt x="315048" y="60896"/>
                  </a:lnTo>
                  <a:lnTo>
                    <a:pt x="318757" y="62103"/>
                  </a:lnTo>
                  <a:lnTo>
                    <a:pt x="324142" y="66929"/>
                  </a:lnTo>
                  <a:lnTo>
                    <a:pt x="325513" y="69799"/>
                  </a:lnTo>
                  <a:lnTo>
                    <a:pt x="325513" y="76149"/>
                  </a:lnTo>
                  <a:lnTo>
                    <a:pt x="324129" y="78892"/>
                  </a:lnTo>
                  <a:lnTo>
                    <a:pt x="321398" y="81419"/>
                  </a:lnTo>
                  <a:lnTo>
                    <a:pt x="318642" y="84010"/>
                  </a:lnTo>
                  <a:lnTo>
                    <a:pt x="314972" y="85280"/>
                  </a:lnTo>
                  <a:lnTo>
                    <a:pt x="340548" y="85280"/>
                  </a:lnTo>
                  <a:lnTo>
                    <a:pt x="343280" y="79679"/>
                  </a:lnTo>
                  <a:lnTo>
                    <a:pt x="343280" y="65722"/>
                  </a:lnTo>
                  <a:lnTo>
                    <a:pt x="340935" y="60896"/>
                  </a:lnTo>
                  <a:close/>
                </a:path>
                <a:path w="616585" h="118109">
                  <a:moveTo>
                    <a:pt x="613359" y="0"/>
                  </a:moveTo>
                  <a:lnTo>
                    <a:pt x="595845" y="0"/>
                  </a:lnTo>
                  <a:lnTo>
                    <a:pt x="595845" y="19888"/>
                  </a:lnTo>
                  <a:lnTo>
                    <a:pt x="573354" y="19888"/>
                  </a:lnTo>
                  <a:lnTo>
                    <a:pt x="573354" y="35331"/>
                  </a:lnTo>
                  <a:lnTo>
                    <a:pt x="595845" y="35331"/>
                  </a:lnTo>
                  <a:lnTo>
                    <a:pt x="595845" y="67627"/>
                  </a:lnTo>
                  <a:lnTo>
                    <a:pt x="613359" y="67627"/>
                  </a:lnTo>
                  <a:lnTo>
                    <a:pt x="613359" y="0"/>
                  </a:lnTo>
                  <a:close/>
                </a:path>
                <a:path w="616585" h="118109">
                  <a:moveTo>
                    <a:pt x="554266" y="2374"/>
                  </a:moveTo>
                  <a:lnTo>
                    <a:pt x="535571" y="2374"/>
                  </a:lnTo>
                  <a:lnTo>
                    <a:pt x="535571" y="24345"/>
                  </a:lnTo>
                  <a:lnTo>
                    <a:pt x="532485" y="31419"/>
                  </a:lnTo>
                  <a:lnTo>
                    <a:pt x="505510" y="53759"/>
                  </a:lnTo>
                  <a:lnTo>
                    <a:pt x="518058" y="65773"/>
                  </a:lnTo>
                  <a:lnTo>
                    <a:pt x="544855" y="41122"/>
                  </a:lnTo>
                  <a:lnTo>
                    <a:pt x="567435" y="41122"/>
                  </a:lnTo>
                  <a:lnTo>
                    <a:pt x="557428" y="31076"/>
                  </a:lnTo>
                  <a:lnTo>
                    <a:pt x="554266" y="24345"/>
                  </a:lnTo>
                  <a:lnTo>
                    <a:pt x="554266" y="2374"/>
                  </a:lnTo>
                  <a:close/>
                </a:path>
                <a:path w="616585" h="118109">
                  <a:moveTo>
                    <a:pt x="567435" y="41122"/>
                  </a:moveTo>
                  <a:lnTo>
                    <a:pt x="544855" y="41122"/>
                  </a:lnTo>
                  <a:lnTo>
                    <a:pt x="548424" y="46253"/>
                  </a:lnTo>
                  <a:lnTo>
                    <a:pt x="552780" y="50634"/>
                  </a:lnTo>
                  <a:lnTo>
                    <a:pt x="563079" y="58115"/>
                  </a:lnTo>
                  <a:lnTo>
                    <a:pt x="568083" y="61036"/>
                  </a:lnTo>
                  <a:lnTo>
                    <a:pt x="572973" y="63119"/>
                  </a:lnTo>
                  <a:lnTo>
                    <a:pt x="583539" y="50215"/>
                  </a:lnTo>
                  <a:lnTo>
                    <a:pt x="576668" y="48018"/>
                  </a:lnTo>
                  <a:lnTo>
                    <a:pt x="570064" y="43751"/>
                  </a:lnTo>
                  <a:lnTo>
                    <a:pt x="567435" y="41122"/>
                  </a:lnTo>
                  <a:close/>
                </a:path>
                <a:path w="616585" h="118109">
                  <a:moveTo>
                    <a:pt x="570623" y="68795"/>
                  </a:moveTo>
                  <a:lnTo>
                    <a:pt x="529323" y="80225"/>
                  </a:lnTo>
                  <a:lnTo>
                    <a:pt x="525246" y="100393"/>
                  </a:lnTo>
                  <a:lnTo>
                    <a:pt x="529323" y="106222"/>
                  </a:lnTo>
                  <a:lnTo>
                    <a:pt x="570623" y="117424"/>
                  </a:lnTo>
                  <a:lnTo>
                    <a:pt x="580589" y="117000"/>
                  </a:lnTo>
                  <a:lnTo>
                    <a:pt x="613707" y="103720"/>
                  </a:lnTo>
                  <a:lnTo>
                    <a:pt x="563498" y="103720"/>
                  </a:lnTo>
                  <a:lnTo>
                    <a:pt x="557377" y="102654"/>
                  </a:lnTo>
                  <a:lnTo>
                    <a:pt x="547268" y="98336"/>
                  </a:lnTo>
                  <a:lnTo>
                    <a:pt x="544728" y="95770"/>
                  </a:lnTo>
                  <a:lnTo>
                    <a:pt x="544728" y="89623"/>
                  </a:lnTo>
                  <a:lnTo>
                    <a:pt x="547268" y="87134"/>
                  </a:lnTo>
                  <a:lnTo>
                    <a:pt x="557377" y="83527"/>
                  </a:lnTo>
                  <a:lnTo>
                    <a:pt x="563498" y="82626"/>
                  </a:lnTo>
                  <a:lnTo>
                    <a:pt x="613758" y="82626"/>
                  </a:lnTo>
                  <a:lnTo>
                    <a:pt x="612000" y="80124"/>
                  </a:lnTo>
                  <a:lnTo>
                    <a:pt x="603821" y="75590"/>
                  </a:lnTo>
                  <a:lnTo>
                    <a:pt x="597132" y="72632"/>
                  </a:lnTo>
                  <a:lnTo>
                    <a:pt x="589370" y="70507"/>
                  </a:lnTo>
                  <a:lnTo>
                    <a:pt x="580534" y="69225"/>
                  </a:lnTo>
                  <a:lnTo>
                    <a:pt x="570623" y="68795"/>
                  </a:lnTo>
                  <a:close/>
                </a:path>
                <a:path w="616585" h="118109">
                  <a:moveTo>
                    <a:pt x="613758" y="82626"/>
                  </a:moveTo>
                  <a:lnTo>
                    <a:pt x="578230" y="82626"/>
                  </a:lnTo>
                  <a:lnTo>
                    <a:pt x="584479" y="83604"/>
                  </a:lnTo>
                  <a:lnTo>
                    <a:pt x="589508" y="85521"/>
                  </a:lnTo>
                  <a:lnTo>
                    <a:pt x="594512" y="87490"/>
                  </a:lnTo>
                  <a:lnTo>
                    <a:pt x="597001" y="90068"/>
                  </a:lnTo>
                  <a:lnTo>
                    <a:pt x="597001" y="96291"/>
                  </a:lnTo>
                  <a:lnTo>
                    <a:pt x="594512" y="98780"/>
                  </a:lnTo>
                  <a:lnTo>
                    <a:pt x="584479" y="102730"/>
                  </a:lnTo>
                  <a:lnTo>
                    <a:pt x="578230" y="103720"/>
                  </a:lnTo>
                  <a:lnTo>
                    <a:pt x="613707" y="103720"/>
                  </a:lnTo>
                  <a:lnTo>
                    <a:pt x="616052" y="100393"/>
                  </a:lnTo>
                  <a:lnTo>
                    <a:pt x="616115" y="85979"/>
                  </a:lnTo>
                  <a:lnTo>
                    <a:pt x="613758" y="82626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3554488" y="9084740"/>
            <a:ext cx="3518535" cy="367030"/>
            <a:chOff x="3554488" y="9084740"/>
            <a:chExt cx="3518535" cy="367030"/>
          </a:xfrm>
        </p:grpSpPr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08971" y="9242004"/>
              <a:ext cx="3363950" cy="2095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554488" y="9084740"/>
              <a:ext cx="617855" cy="117475"/>
            </a:xfrm>
            <a:custGeom>
              <a:avLst/>
              <a:gdLst/>
              <a:ahLst/>
              <a:cxnLst/>
              <a:rect l="l" t="t" r="r" b="b"/>
              <a:pathLst>
                <a:path w="617854" h="117475">
                  <a:moveTo>
                    <a:pt x="60515" y="93306"/>
                  </a:moveTo>
                  <a:lnTo>
                    <a:pt x="43522" y="93306"/>
                  </a:lnTo>
                  <a:lnTo>
                    <a:pt x="43408" y="106895"/>
                  </a:lnTo>
                  <a:lnTo>
                    <a:pt x="60515" y="106895"/>
                  </a:lnTo>
                  <a:lnTo>
                    <a:pt x="60515" y="93306"/>
                  </a:lnTo>
                  <a:close/>
                </a:path>
                <a:path w="617854" h="117475">
                  <a:moveTo>
                    <a:pt x="43522" y="7810"/>
                  </a:moveTo>
                  <a:lnTo>
                    <a:pt x="0" y="74498"/>
                  </a:lnTo>
                  <a:lnTo>
                    <a:pt x="0" y="93306"/>
                  </a:lnTo>
                  <a:lnTo>
                    <a:pt x="71361" y="93306"/>
                  </a:lnTo>
                  <a:lnTo>
                    <a:pt x="71361" y="77114"/>
                  </a:lnTo>
                  <a:lnTo>
                    <a:pt x="17259" y="77114"/>
                  </a:lnTo>
                  <a:lnTo>
                    <a:pt x="43522" y="36118"/>
                  </a:lnTo>
                  <a:lnTo>
                    <a:pt x="60515" y="36118"/>
                  </a:lnTo>
                  <a:lnTo>
                    <a:pt x="60515" y="7924"/>
                  </a:lnTo>
                  <a:lnTo>
                    <a:pt x="43522" y="7810"/>
                  </a:lnTo>
                  <a:close/>
                </a:path>
                <a:path w="617854" h="117475">
                  <a:moveTo>
                    <a:pt x="60515" y="36118"/>
                  </a:moveTo>
                  <a:lnTo>
                    <a:pt x="43522" y="36118"/>
                  </a:lnTo>
                  <a:lnTo>
                    <a:pt x="43522" y="77114"/>
                  </a:lnTo>
                  <a:lnTo>
                    <a:pt x="60515" y="77114"/>
                  </a:lnTo>
                  <a:lnTo>
                    <a:pt x="60515" y="36118"/>
                  </a:lnTo>
                  <a:close/>
                </a:path>
                <a:path w="617854" h="117475">
                  <a:moveTo>
                    <a:pt x="101155" y="92024"/>
                  </a:moveTo>
                  <a:lnTo>
                    <a:pt x="79984" y="92024"/>
                  </a:lnTo>
                  <a:lnTo>
                    <a:pt x="79984" y="113499"/>
                  </a:lnTo>
                  <a:lnTo>
                    <a:pt x="101155" y="113499"/>
                  </a:lnTo>
                  <a:lnTo>
                    <a:pt x="101155" y="92024"/>
                  </a:lnTo>
                  <a:close/>
                </a:path>
                <a:path w="617854" h="117475">
                  <a:moveTo>
                    <a:pt x="183527" y="10820"/>
                  </a:moveTo>
                  <a:lnTo>
                    <a:pt x="166014" y="10820"/>
                  </a:lnTo>
                  <a:lnTo>
                    <a:pt x="166014" y="90817"/>
                  </a:lnTo>
                  <a:lnTo>
                    <a:pt x="206552" y="88709"/>
                  </a:lnTo>
                  <a:lnTo>
                    <a:pt x="212801" y="87668"/>
                  </a:lnTo>
                  <a:lnTo>
                    <a:pt x="212801" y="74104"/>
                  </a:lnTo>
                  <a:lnTo>
                    <a:pt x="183527" y="74104"/>
                  </a:lnTo>
                  <a:lnTo>
                    <a:pt x="183527" y="10820"/>
                  </a:lnTo>
                  <a:close/>
                </a:path>
                <a:path w="617854" h="117475">
                  <a:moveTo>
                    <a:pt x="212801" y="71437"/>
                  </a:moveTo>
                  <a:lnTo>
                    <a:pt x="210642" y="71983"/>
                  </a:lnTo>
                  <a:lnTo>
                    <a:pt x="207060" y="72491"/>
                  </a:lnTo>
                  <a:lnTo>
                    <a:pt x="197129" y="73533"/>
                  </a:lnTo>
                  <a:lnTo>
                    <a:pt x="193357" y="73825"/>
                  </a:lnTo>
                  <a:lnTo>
                    <a:pt x="190842" y="73825"/>
                  </a:lnTo>
                  <a:lnTo>
                    <a:pt x="183527" y="74104"/>
                  </a:lnTo>
                  <a:lnTo>
                    <a:pt x="212801" y="74104"/>
                  </a:lnTo>
                  <a:lnTo>
                    <a:pt x="212801" y="71437"/>
                  </a:lnTo>
                  <a:close/>
                </a:path>
                <a:path w="617854" h="117475">
                  <a:moveTo>
                    <a:pt x="263651" y="59867"/>
                  </a:moveTo>
                  <a:lnTo>
                    <a:pt x="246786" y="59867"/>
                  </a:lnTo>
                  <a:lnTo>
                    <a:pt x="246786" y="115989"/>
                  </a:lnTo>
                  <a:lnTo>
                    <a:pt x="263651" y="115989"/>
                  </a:lnTo>
                  <a:lnTo>
                    <a:pt x="263651" y="59867"/>
                  </a:lnTo>
                  <a:close/>
                </a:path>
                <a:path w="617854" h="117475">
                  <a:moveTo>
                    <a:pt x="236194" y="2628"/>
                  </a:moveTo>
                  <a:lnTo>
                    <a:pt x="219341" y="2628"/>
                  </a:lnTo>
                  <a:lnTo>
                    <a:pt x="219341" y="110731"/>
                  </a:lnTo>
                  <a:lnTo>
                    <a:pt x="236194" y="110731"/>
                  </a:lnTo>
                  <a:lnTo>
                    <a:pt x="236194" y="59867"/>
                  </a:lnTo>
                  <a:lnTo>
                    <a:pt x="263651" y="59867"/>
                  </a:lnTo>
                  <a:lnTo>
                    <a:pt x="263651" y="42456"/>
                  </a:lnTo>
                  <a:lnTo>
                    <a:pt x="236194" y="42456"/>
                  </a:lnTo>
                  <a:lnTo>
                    <a:pt x="236194" y="2628"/>
                  </a:lnTo>
                  <a:close/>
                </a:path>
                <a:path w="617854" h="117475">
                  <a:moveTo>
                    <a:pt x="263651" y="0"/>
                  </a:moveTo>
                  <a:lnTo>
                    <a:pt x="246786" y="0"/>
                  </a:lnTo>
                  <a:lnTo>
                    <a:pt x="246786" y="42456"/>
                  </a:lnTo>
                  <a:lnTo>
                    <a:pt x="263651" y="42456"/>
                  </a:lnTo>
                  <a:lnTo>
                    <a:pt x="263651" y="0"/>
                  </a:lnTo>
                  <a:close/>
                </a:path>
                <a:path w="617854" h="117475">
                  <a:moveTo>
                    <a:pt x="338835" y="13182"/>
                  </a:moveTo>
                  <a:lnTo>
                    <a:pt x="279488" y="13182"/>
                  </a:lnTo>
                  <a:lnTo>
                    <a:pt x="279488" y="91490"/>
                  </a:lnTo>
                  <a:lnTo>
                    <a:pt x="338835" y="91490"/>
                  </a:lnTo>
                  <a:lnTo>
                    <a:pt x="338835" y="76339"/>
                  </a:lnTo>
                  <a:lnTo>
                    <a:pt x="296976" y="76339"/>
                  </a:lnTo>
                  <a:lnTo>
                    <a:pt x="296976" y="28232"/>
                  </a:lnTo>
                  <a:lnTo>
                    <a:pt x="338835" y="28232"/>
                  </a:lnTo>
                  <a:lnTo>
                    <a:pt x="338835" y="13182"/>
                  </a:lnTo>
                  <a:close/>
                </a:path>
                <a:path w="617854" h="117475">
                  <a:moveTo>
                    <a:pt x="338835" y="28232"/>
                  </a:moveTo>
                  <a:lnTo>
                    <a:pt x="321563" y="28232"/>
                  </a:lnTo>
                  <a:lnTo>
                    <a:pt x="321563" y="76339"/>
                  </a:lnTo>
                  <a:lnTo>
                    <a:pt x="338835" y="76339"/>
                  </a:lnTo>
                  <a:lnTo>
                    <a:pt x="338835" y="28232"/>
                  </a:lnTo>
                  <a:close/>
                </a:path>
                <a:path w="617854" h="117475">
                  <a:moveTo>
                    <a:pt x="372808" y="0"/>
                  </a:moveTo>
                  <a:lnTo>
                    <a:pt x="355422" y="0"/>
                  </a:lnTo>
                  <a:lnTo>
                    <a:pt x="355422" y="115989"/>
                  </a:lnTo>
                  <a:lnTo>
                    <a:pt x="372808" y="115989"/>
                  </a:lnTo>
                  <a:lnTo>
                    <a:pt x="372808" y="60134"/>
                  </a:lnTo>
                  <a:lnTo>
                    <a:pt x="389026" y="60134"/>
                  </a:lnTo>
                  <a:lnTo>
                    <a:pt x="389026" y="43218"/>
                  </a:lnTo>
                  <a:lnTo>
                    <a:pt x="372808" y="43218"/>
                  </a:lnTo>
                  <a:lnTo>
                    <a:pt x="372808" y="0"/>
                  </a:lnTo>
                  <a:close/>
                </a:path>
                <a:path w="617854" h="117475">
                  <a:moveTo>
                    <a:pt x="505104" y="89903"/>
                  </a:moveTo>
                  <a:lnTo>
                    <a:pt x="390067" y="89903"/>
                  </a:lnTo>
                  <a:lnTo>
                    <a:pt x="390067" y="105079"/>
                  </a:lnTo>
                  <a:lnTo>
                    <a:pt x="505104" y="105079"/>
                  </a:lnTo>
                  <a:lnTo>
                    <a:pt x="505104" y="89903"/>
                  </a:lnTo>
                  <a:close/>
                </a:path>
                <a:path w="617854" h="117475">
                  <a:moveTo>
                    <a:pt x="456730" y="66179"/>
                  </a:moveTo>
                  <a:lnTo>
                    <a:pt x="438315" y="66179"/>
                  </a:lnTo>
                  <a:lnTo>
                    <a:pt x="438315" y="89903"/>
                  </a:lnTo>
                  <a:lnTo>
                    <a:pt x="456730" y="89903"/>
                  </a:lnTo>
                  <a:lnTo>
                    <a:pt x="456730" y="66179"/>
                  </a:lnTo>
                  <a:close/>
                </a:path>
                <a:path w="617854" h="117475">
                  <a:moveTo>
                    <a:pt x="490448" y="8724"/>
                  </a:moveTo>
                  <a:lnTo>
                    <a:pt x="404698" y="8724"/>
                  </a:lnTo>
                  <a:lnTo>
                    <a:pt x="404698" y="66179"/>
                  </a:lnTo>
                  <a:lnTo>
                    <a:pt x="490448" y="66179"/>
                  </a:lnTo>
                  <a:lnTo>
                    <a:pt x="490448" y="51028"/>
                  </a:lnTo>
                  <a:lnTo>
                    <a:pt x="422224" y="51028"/>
                  </a:lnTo>
                  <a:lnTo>
                    <a:pt x="422224" y="23876"/>
                  </a:lnTo>
                  <a:lnTo>
                    <a:pt x="490448" y="23876"/>
                  </a:lnTo>
                  <a:lnTo>
                    <a:pt x="490448" y="8724"/>
                  </a:lnTo>
                  <a:close/>
                </a:path>
                <a:path w="617854" h="117475">
                  <a:moveTo>
                    <a:pt x="490448" y="23876"/>
                  </a:moveTo>
                  <a:lnTo>
                    <a:pt x="473087" y="23876"/>
                  </a:lnTo>
                  <a:lnTo>
                    <a:pt x="473087" y="51028"/>
                  </a:lnTo>
                  <a:lnTo>
                    <a:pt x="490448" y="51028"/>
                  </a:lnTo>
                  <a:lnTo>
                    <a:pt x="490448" y="23876"/>
                  </a:lnTo>
                  <a:close/>
                </a:path>
                <a:path w="617854" h="117475">
                  <a:moveTo>
                    <a:pt x="614641" y="0"/>
                  </a:moveTo>
                  <a:lnTo>
                    <a:pt x="597128" y="0"/>
                  </a:lnTo>
                  <a:lnTo>
                    <a:pt x="597128" y="19913"/>
                  </a:lnTo>
                  <a:lnTo>
                    <a:pt x="574649" y="19913"/>
                  </a:lnTo>
                  <a:lnTo>
                    <a:pt x="574649" y="35369"/>
                  </a:lnTo>
                  <a:lnTo>
                    <a:pt x="597128" y="35369"/>
                  </a:lnTo>
                  <a:lnTo>
                    <a:pt x="597128" y="67627"/>
                  </a:lnTo>
                  <a:lnTo>
                    <a:pt x="614641" y="67627"/>
                  </a:lnTo>
                  <a:lnTo>
                    <a:pt x="614641" y="0"/>
                  </a:lnTo>
                  <a:close/>
                </a:path>
                <a:path w="617854" h="117475">
                  <a:moveTo>
                    <a:pt x="555561" y="2400"/>
                  </a:moveTo>
                  <a:lnTo>
                    <a:pt x="536854" y="2400"/>
                  </a:lnTo>
                  <a:lnTo>
                    <a:pt x="536854" y="24345"/>
                  </a:lnTo>
                  <a:lnTo>
                    <a:pt x="533768" y="31445"/>
                  </a:lnTo>
                  <a:lnTo>
                    <a:pt x="506806" y="53797"/>
                  </a:lnTo>
                  <a:lnTo>
                    <a:pt x="519341" y="65760"/>
                  </a:lnTo>
                  <a:lnTo>
                    <a:pt x="546150" y="41148"/>
                  </a:lnTo>
                  <a:lnTo>
                    <a:pt x="568713" y="41148"/>
                  </a:lnTo>
                  <a:lnTo>
                    <a:pt x="558723" y="31127"/>
                  </a:lnTo>
                  <a:lnTo>
                    <a:pt x="555561" y="24345"/>
                  </a:lnTo>
                  <a:lnTo>
                    <a:pt x="555561" y="2400"/>
                  </a:lnTo>
                  <a:close/>
                </a:path>
                <a:path w="617854" h="117475">
                  <a:moveTo>
                    <a:pt x="568713" y="41148"/>
                  </a:moveTo>
                  <a:lnTo>
                    <a:pt x="546150" y="41148"/>
                  </a:lnTo>
                  <a:lnTo>
                    <a:pt x="549719" y="46240"/>
                  </a:lnTo>
                  <a:lnTo>
                    <a:pt x="554088" y="50634"/>
                  </a:lnTo>
                  <a:lnTo>
                    <a:pt x="564362" y="58140"/>
                  </a:lnTo>
                  <a:lnTo>
                    <a:pt x="569379" y="61048"/>
                  </a:lnTo>
                  <a:lnTo>
                    <a:pt x="574268" y="63131"/>
                  </a:lnTo>
                  <a:lnTo>
                    <a:pt x="584834" y="50228"/>
                  </a:lnTo>
                  <a:lnTo>
                    <a:pt x="577964" y="48044"/>
                  </a:lnTo>
                  <a:lnTo>
                    <a:pt x="571347" y="43789"/>
                  </a:lnTo>
                  <a:lnTo>
                    <a:pt x="568713" y="41148"/>
                  </a:lnTo>
                  <a:close/>
                </a:path>
                <a:path w="617854" h="117475">
                  <a:moveTo>
                    <a:pt x="571893" y="68808"/>
                  </a:moveTo>
                  <a:lnTo>
                    <a:pt x="530605" y="80225"/>
                  </a:lnTo>
                  <a:lnTo>
                    <a:pt x="526541" y="100406"/>
                  </a:lnTo>
                  <a:lnTo>
                    <a:pt x="530605" y="106235"/>
                  </a:lnTo>
                  <a:lnTo>
                    <a:pt x="571893" y="117424"/>
                  </a:lnTo>
                  <a:lnTo>
                    <a:pt x="581873" y="117004"/>
                  </a:lnTo>
                  <a:lnTo>
                    <a:pt x="615016" y="103733"/>
                  </a:lnTo>
                  <a:lnTo>
                    <a:pt x="564807" y="103733"/>
                  </a:lnTo>
                  <a:lnTo>
                    <a:pt x="558660" y="102654"/>
                  </a:lnTo>
                  <a:lnTo>
                    <a:pt x="548551" y="98361"/>
                  </a:lnTo>
                  <a:lnTo>
                    <a:pt x="546023" y="95808"/>
                  </a:lnTo>
                  <a:lnTo>
                    <a:pt x="546023" y="89623"/>
                  </a:lnTo>
                  <a:lnTo>
                    <a:pt x="548551" y="87160"/>
                  </a:lnTo>
                  <a:lnTo>
                    <a:pt x="558660" y="83540"/>
                  </a:lnTo>
                  <a:lnTo>
                    <a:pt x="564807" y="82651"/>
                  </a:lnTo>
                  <a:lnTo>
                    <a:pt x="615064" y="82651"/>
                  </a:lnTo>
                  <a:lnTo>
                    <a:pt x="613308" y="80137"/>
                  </a:lnTo>
                  <a:lnTo>
                    <a:pt x="605104" y="75590"/>
                  </a:lnTo>
                  <a:lnTo>
                    <a:pt x="598422" y="72623"/>
                  </a:lnTo>
                  <a:lnTo>
                    <a:pt x="590661" y="70504"/>
                  </a:lnTo>
                  <a:lnTo>
                    <a:pt x="581819" y="69232"/>
                  </a:lnTo>
                  <a:lnTo>
                    <a:pt x="571893" y="68808"/>
                  </a:lnTo>
                  <a:close/>
                </a:path>
                <a:path w="617854" h="117475">
                  <a:moveTo>
                    <a:pt x="615064" y="82651"/>
                  </a:moveTo>
                  <a:lnTo>
                    <a:pt x="579526" y="82651"/>
                  </a:lnTo>
                  <a:lnTo>
                    <a:pt x="585774" y="83629"/>
                  </a:lnTo>
                  <a:lnTo>
                    <a:pt x="595807" y="87503"/>
                  </a:lnTo>
                  <a:lnTo>
                    <a:pt x="598296" y="90093"/>
                  </a:lnTo>
                  <a:lnTo>
                    <a:pt x="598296" y="96291"/>
                  </a:lnTo>
                  <a:lnTo>
                    <a:pt x="595807" y="98818"/>
                  </a:lnTo>
                  <a:lnTo>
                    <a:pt x="585774" y="102730"/>
                  </a:lnTo>
                  <a:lnTo>
                    <a:pt x="579526" y="103733"/>
                  </a:lnTo>
                  <a:lnTo>
                    <a:pt x="615016" y="103733"/>
                  </a:lnTo>
                  <a:lnTo>
                    <a:pt x="617335" y="100406"/>
                  </a:lnTo>
                  <a:lnTo>
                    <a:pt x="617397" y="85991"/>
                  </a:lnTo>
                  <a:lnTo>
                    <a:pt x="615064" y="82651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/>
          <p:nvPr/>
        </p:nvSpPr>
        <p:spPr>
          <a:xfrm>
            <a:off x="6327120" y="8888093"/>
            <a:ext cx="730250" cy="99060"/>
          </a:xfrm>
          <a:custGeom>
            <a:avLst/>
            <a:gdLst/>
            <a:ahLst/>
            <a:cxnLst/>
            <a:rect l="l" t="t" r="r" b="b"/>
            <a:pathLst>
              <a:path w="730250" h="99059">
                <a:moveTo>
                  <a:pt x="50647" y="52831"/>
                </a:moveTo>
                <a:lnTo>
                  <a:pt x="45199" y="52831"/>
                </a:lnTo>
                <a:lnTo>
                  <a:pt x="45199" y="64134"/>
                </a:lnTo>
                <a:lnTo>
                  <a:pt x="37639" y="64634"/>
                </a:lnTo>
                <a:lnTo>
                  <a:pt x="11442" y="76720"/>
                </a:lnTo>
                <a:lnTo>
                  <a:pt x="11442" y="86474"/>
                </a:lnTo>
                <a:lnTo>
                  <a:pt x="47917" y="98844"/>
                </a:lnTo>
                <a:lnTo>
                  <a:pt x="56139" y="98534"/>
                </a:lnTo>
                <a:lnTo>
                  <a:pt x="63374" y="97607"/>
                </a:lnTo>
                <a:lnTo>
                  <a:pt x="69621" y="96063"/>
                </a:lnTo>
                <a:lnTo>
                  <a:pt x="73302" y="94551"/>
                </a:lnTo>
                <a:lnTo>
                  <a:pt x="39001" y="94551"/>
                </a:lnTo>
                <a:lnTo>
                  <a:pt x="31622" y="93332"/>
                </a:lnTo>
                <a:lnTo>
                  <a:pt x="19989" y="88518"/>
                </a:lnTo>
                <a:lnTo>
                  <a:pt x="17094" y="85356"/>
                </a:lnTo>
                <a:lnTo>
                  <a:pt x="17094" y="77469"/>
                </a:lnTo>
                <a:lnTo>
                  <a:pt x="19989" y="74294"/>
                </a:lnTo>
                <a:lnTo>
                  <a:pt x="31622" y="69608"/>
                </a:lnTo>
                <a:lnTo>
                  <a:pt x="39001" y="68440"/>
                </a:lnTo>
                <a:lnTo>
                  <a:pt x="73292" y="68440"/>
                </a:lnTo>
                <a:lnTo>
                  <a:pt x="70725" y="67290"/>
                </a:lnTo>
                <a:lnTo>
                  <a:pt x="64947" y="65682"/>
                </a:lnTo>
                <a:lnTo>
                  <a:pt x="58256" y="64634"/>
                </a:lnTo>
                <a:lnTo>
                  <a:pt x="50647" y="64134"/>
                </a:lnTo>
                <a:lnTo>
                  <a:pt x="50647" y="52831"/>
                </a:lnTo>
                <a:close/>
              </a:path>
              <a:path w="730250" h="99059">
                <a:moveTo>
                  <a:pt x="73292" y="68440"/>
                </a:moveTo>
                <a:lnTo>
                  <a:pt x="56781" y="68440"/>
                </a:lnTo>
                <a:lnTo>
                  <a:pt x="64134" y="69608"/>
                </a:lnTo>
                <a:lnTo>
                  <a:pt x="75818" y="74294"/>
                </a:lnTo>
                <a:lnTo>
                  <a:pt x="78752" y="77469"/>
                </a:lnTo>
                <a:lnTo>
                  <a:pt x="78752" y="85356"/>
                </a:lnTo>
                <a:lnTo>
                  <a:pt x="75818" y="88518"/>
                </a:lnTo>
                <a:lnTo>
                  <a:pt x="64134" y="93332"/>
                </a:lnTo>
                <a:lnTo>
                  <a:pt x="56781" y="94551"/>
                </a:lnTo>
                <a:lnTo>
                  <a:pt x="73302" y="94551"/>
                </a:lnTo>
                <a:lnTo>
                  <a:pt x="74879" y="93903"/>
                </a:lnTo>
                <a:lnTo>
                  <a:pt x="81241" y="90614"/>
                </a:lnTo>
                <a:lnTo>
                  <a:pt x="84429" y="86474"/>
                </a:lnTo>
                <a:lnTo>
                  <a:pt x="84429" y="76720"/>
                </a:lnTo>
                <a:lnTo>
                  <a:pt x="81470" y="72732"/>
                </a:lnTo>
                <a:lnTo>
                  <a:pt x="75590" y="69468"/>
                </a:lnTo>
                <a:lnTo>
                  <a:pt x="73292" y="68440"/>
                </a:lnTo>
                <a:close/>
              </a:path>
              <a:path w="730250" h="99059">
                <a:moveTo>
                  <a:pt x="95872" y="48437"/>
                </a:moveTo>
                <a:lnTo>
                  <a:pt x="0" y="48437"/>
                </a:lnTo>
                <a:lnTo>
                  <a:pt x="0" y="52831"/>
                </a:lnTo>
                <a:lnTo>
                  <a:pt x="95872" y="52831"/>
                </a:lnTo>
                <a:lnTo>
                  <a:pt x="95872" y="48437"/>
                </a:lnTo>
                <a:close/>
              </a:path>
              <a:path w="730250" h="99059">
                <a:moveTo>
                  <a:pt x="66446" y="0"/>
                </a:moveTo>
                <a:lnTo>
                  <a:pt x="29413" y="0"/>
                </a:lnTo>
                <a:lnTo>
                  <a:pt x="29413" y="4394"/>
                </a:lnTo>
                <a:lnTo>
                  <a:pt x="66446" y="4394"/>
                </a:lnTo>
                <a:lnTo>
                  <a:pt x="66446" y="0"/>
                </a:lnTo>
                <a:close/>
              </a:path>
              <a:path w="730250" h="99059">
                <a:moveTo>
                  <a:pt x="50990" y="18224"/>
                </a:moveTo>
                <a:lnTo>
                  <a:pt x="44983" y="18224"/>
                </a:lnTo>
                <a:lnTo>
                  <a:pt x="44902" y="22034"/>
                </a:lnTo>
                <a:lnTo>
                  <a:pt x="40525" y="26136"/>
                </a:lnTo>
                <a:lnTo>
                  <a:pt x="6984" y="38646"/>
                </a:lnTo>
                <a:lnTo>
                  <a:pt x="10452" y="42722"/>
                </a:lnTo>
                <a:lnTo>
                  <a:pt x="48031" y="23596"/>
                </a:lnTo>
                <a:lnTo>
                  <a:pt x="52807" y="23596"/>
                </a:lnTo>
                <a:lnTo>
                  <a:pt x="50990" y="22034"/>
                </a:lnTo>
                <a:lnTo>
                  <a:pt x="50990" y="18224"/>
                </a:lnTo>
                <a:close/>
              </a:path>
              <a:path w="730250" h="99059">
                <a:moveTo>
                  <a:pt x="52807" y="23596"/>
                </a:moveTo>
                <a:lnTo>
                  <a:pt x="48031" y="23596"/>
                </a:lnTo>
                <a:lnTo>
                  <a:pt x="52527" y="29336"/>
                </a:lnTo>
                <a:lnTo>
                  <a:pt x="58775" y="33756"/>
                </a:lnTo>
                <a:lnTo>
                  <a:pt x="74675" y="40106"/>
                </a:lnTo>
                <a:lnTo>
                  <a:pt x="80898" y="42036"/>
                </a:lnTo>
                <a:lnTo>
                  <a:pt x="85407" y="42621"/>
                </a:lnTo>
                <a:lnTo>
                  <a:pt x="88899" y="38519"/>
                </a:lnTo>
                <a:lnTo>
                  <a:pt x="83946" y="38519"/>
                </a:lnTo>
                <a:lnTo>
                  <a:pt x="76377" y="36118"/>
                </a:lnTo>
                <a:lnTo>
                  <a:pt x="56057" y="26390"/>
                </a:lnTo>
                <a:lnTo>
                  <a:pt x="52807" y="23596"/>
                </a:lnTo>
                <a:close/>
              </a:path>
              <a:path w="730250" h="99059">
                <a:moveTo>
                  <a:pt x="83972" y="13830"/>
                </a:moveTo>
                <a:lnTo>
                  <a:pt x="12318" y="13830"/>
                </a:lnTo>
                <a:lnTo>
                  <a:pt x="12318" y="18224"/>
                </a:lnTo>
                <a:lnTo>
                  <a:pt x="83972" y="18224"/>
                </a:lnTo>
                <a:lnTo>
                  <a:pt x="83972" y="13830"/>
                </a:lnTo>
                <a:close/>
              </a:path>
              <a:path w="730250" h="99059">
                <a:moveTo>
                  <a:pt x="184632" y="0"/>
                </a:moveTo>
                <a:lnTo>
                  <a:pt x="179184" y="0"/>
                </a:lnTo>
                <a:lnTo>
                  <a:pt x="179184" y="17576"/>
                </a:lnTo>
                <a:lnTo>
                  <a:pt x="157403" y="17576"/>
                </a:lnTo>
                <a:lnTo>
                  <a:pt x="157403" y="21958"/>
                </a:lnTo>
                <a:lnTo>
                  <a:pt x="179184" y="21958"/>
                </a:lnTo>
                <a:lnTo>
                  <a:pt x="179184" y="37553"/>
                </a:lnTo>
                <a:lnTo>
                  <a:pt x="155765" y="37553"/>
                </a:lnTo>
                <a:lnTo>
                  <a:pt x="155765" y="41960"/>
                </a:lnTo>
                <a:lnTo>
                  <a:pt x="179184" y="41960"/>
                </a:lnTo>
                <a:lnTo>
                  <a:pt x="179184" y="58216"/>
                </a:lnTo>
                <a:lnTo>
                  <a:pt x="184632" y="58216"/>
                </a:lnTo>
                <a:lnTo>
                  <a:pt x="184632" y="0"/>
                </a:lnTo>
                <a:close/>
              </a:path>
              <a:path w="730250" h="99059">
                <a:moveTo>
                  <a:pt x="184429" y="64896"/>
                </a:moveTo>
                <a:lnTo>
                  <a:pt x="117093" y="64896"/>
                </a:lnTo>
                <a:lnTo>
                  <a:pt x="117093" y="69291"/>
                </a:lnTo>
                <a:lnTo>
                  <a:pt x="178993" y="69291"/>
                </a:lnTo>
                <a:lnTo>
                  <a:pt x="178993" y="96634"/>
                </a:lnTo>
                <a:lnTo>
                  <a:pt x="184429" y="96634"/>
                </a:lnTo>
                <a:lnTo>
                  <a:pt x="184429" y="64896"/>
                </a:lnTo>
                <a:close/>
              </a:path>
              <a:path w="730250" h="99059">
                <a:moveTo>
                  <a:pt x="153809" y="7810"/>
                </a:moveTo>
                <a:lnTo>
                  <a:pt x="108153" y="7810"/>
                </a:lnTo>
                <a:lnTo>
                  <a:pt x="108153" y="12191"/>
                </a:lnTo>
                <a:lnTo>
                  <a:pt x="147370" y="12191"/>
                </a:lnTo>
                <a:lnTo>
                  <a:pt x="146085" y="18816"/>
                </a:lnTo>
                <a:lnTo>
                  <a:pt x="118681" y="46977"/>
                </a:lnTo>
                <a:lnTo>
                  <a:pt x="101739" y="53149"/>
                </a:lnTo>
                <a:lnTo>
                  <a:pt x="105333" y="57099"/>
                </a:lnTo>
                <a:lnTo>
                  <a:pt x="144378" y="32585"/>
                </a:lnTo>
                <a:lnTo>
                  <a:pt x="152145" y="16887"/>
                </a:lnTo>
                <a:lnTo>
                  <a:pt x="153809" y="7810"/>
                </a:lnTo>
                <a:close/>
              </a:path>
              <a:path w="730250" h="99059">
                <a:moveTo>
                  <a:pt x="263385" y="44145"/>
                </a:moveTo>
                <a:lnTo>
                  <a:pt x="257949" y="44145"/>
                </a:lnTo>
                <a:lnTo>
                  <a:pt x="257949" y="92265"/>
                </a:lnTo>
                <a:lnTo>
                  <a:pt x="263385" y="92265"/>
                </a:lnTo>
                <a:lnTo>
                  <a:pt x="263385" y="44145"/>
                </a:lnTo>
                <a:close/>
              </a:path>
              <a:path w="730250" h="99059">
                <a:moveTo>
                  <a:pt x="226720" y="9563"/>
                </a:moveTo>
                <a:lnTo>
                  <a:pt x="214744" y="9563"/>
                </a:lnTo>
                <a:lnTo>
                  <a:pt x="209600" y="12687"/>
                </a:lnTo>
                <a:lnTo>
                  <a:pt x="199339" y="44513"/>
                </a:lnTo>
                <a:lnTo>
                  <a:pt x="199724" y="52059"/>
                </a:lnTo>
                <a:lnTo>
                  <a:pt x="214744" y="79387"/>
                </a:lnTo>
                <a:lnTo>
                  <a:pt x="227215" y="79387"/>
                </a:lnTo>
                <a:lnTo>
                  <a:pt x="232409" y="76250"/>
                </a:lnTo>
                <a:lnTo>
                  <a:pt x="233632" y="74320"/>
                </a:lnTo>
                <a:lnTo>
                  <a:pt x="215988" y="74320"/>
                </a:lnTo>
                <a:lnTo>
                  <a:pt x="212102" y="71488"/>
                </a:lnTo>
                <a:lnTo>
                  <a:pt x="206514" y="60020"/>
                </a:lnTo>
                <a:lnTo>
                  <a:pt x="205117" y="52882"/>
                </a:lnTo>
                <a:lnTo>
                  <a:pt x="205117" y="36144"/>
                </a:lnTo>
                <a:lnTo>
                  <a:pt x="206514" y="29044"/>
                </a:lnTo>
                <a:lnTo>
                  <a:pt x="212102" y="17424"/>
                </a:lnTo>
                <a:lnTo>
                  <a:pt x="215988" y="14516"/>
                </a:lnTo>
                <a:lnTo>
                  <a:pt x="233269" y="14516"/>
                </a:lnTo>
                <a:lnTo>
                  <a:pt x="231584" y="12217"/>
                </a:lnTo>
                <a:lnTo>
                  <a:pt x="226720" y="9563"/>
                </a:lnTo>
                <a:close/>
              </a:path>
              <a:path w="730250" h="99059">
                <a:moveTo>
                  <a:pt x="233269" y="14516"/>
                </a:moveTo>
                <a:lnTo>
                  <a:pt x="225856" y="14516"/>
                </a:lnTo>
                <a:lnTo>
                  <a:pt x="229717" y="17424"/>
                </a:lnTo>
                <a:lnTo>
                  <a:pt x="232498" y="23279"/>
                </a:lnTo>
                <a:lnTo>
                  <a:pt x="235305" y="29121"/>
                </a:lnTo>
                <a:lnTo>
                  <a:pt x="236692" y="36144"/>
                </a:lnTo>
                <a:lnTo>
                  <a:pt x="236692" y="52882"/>
                </a:lnTo>
                <a:lnTo>
                  <a:pt x="235305" y="59867"/>
                </a:lnTo>
                <a:lnTo>
                  <a:pt x="232498" y="65671"/>
                </a:lnTo>
                <a:lnTo>
                  <a:pt x="229717" y="71488"/>
                </a:lnTo>
                <a:lnTo>
                  <a:pt x="225856" y="74320"/>
                </a:lnTo>
                <a:lnTo>
                  <a:pt x="233632" y="74320"/>
                </a:lnTo>
                <a:lnTo>
                  <a:pt x="242481" y="44513"/>
                </a:lnTo>
                <a:lnTo>
                  <a:pt x="242481" y="44145"/>
                </a:lnTo>
                <a:lnTo>
                  <a:pt x="263385" y="44145"/>
                </a:lnTo>
                <a:lnTo>
                  <a:pt x="263385" y="39522"/>
                </a:lnTo>
                <a:lnTo>
                  <a:pt x="242265" y="39522"/>
                </a:lnTo>
                <a:lnTo>
                  <a:pt x="241693" y="30238"/>
                </a:lnTo>
                <a:lnTo>
                  <a:pt x="239433" y="22923"/>
                </a:lnTo>
                <a:lnTo>
                  <a:pt x="233269" y="14516"/>
                </a:lnTo>
                <a:close/>
              </a:path>
              <a:path w="730250" h="99059">
                <a:moveTo>
                  <a:pt x="263385" y="2197"/>
                </a:moveTo>
                <a:lnTo>
                  <a:pt x="257949" y="2197"/>
                </a:lnTo>
                <a:lnTo>
                  <a:pt x="257949" y="39522"/>
                </a:lnTo>
                <a:lnTo>
                  <a:pt x="263385" y="39522"/>
                </a:lnTo>
                <a:lnTo>
                  <a:pt x="263385" y="2197"/>
                </a:lnTo>
                <a:close/>
              </a:path>
              <a:path w="730250" h="99059">
                <a:moveTo>
                  <a:pt x="282143" y="0"/>
                </a:moveTo>
                <a:lnTo>
                  <a:pt x="276694" y="0"/>
                </a:lnTo>
                <a:lnTo>
                  <a:pt x="276694" y="96634"/>
                </a:lnTo>
                <a:lnTo>
                  <a:pt x="282143" y="96634"/>
                </a:lnTo>
                <a:lnTo>
                  <a:pt x="282143" y="0"/>
                </a:lnTo>
                <a:close/>
              </a:path>
              <a:path w="730250" h="99059">
                <a:moveTo>
                  <a:pt x="378548" y="61391"/>
                </a:moveTo>
                <a:lnTo>
                  <a:pt x="344335" y="74752"/>
                </a:lnTo>
                <a:lnTo>
                  <a:pt x="344335" y="85572"/>
                </a:lnTo>
                <a:lnTo>
                  <a:pt x="378548" y="98844"/>
                </a:lnTo>
                <a:lnTo>
                  <a:pt x="386076" y="98513"/>
                </a:lnTo>
                <a:lnTo>
                  <a:pt x="392766" y="97524"/>
                </a:lnTo>
                <a:lnTo>
                  <a:pt x="398608" y="95881"/>
                </a:lnTo>
                <a:lnTo>
                  <a:pt x="402214" y="94221"/>
                </a:lnTo>
                <a:lnTo>
                  <a:pt x="370954" y="94221"/>
                </a:lnTo>
                <a:lnTo>
                  <a:pt x="364261" y="93014"/>
                </a:lnTo>
                <a:lnTo>
                  <a:pt x="352945" y="88087"/>
                </a:lnTo>
                <a:lnTo>
                  <a:pt x="350113" y="84696"/>
                </a:lnTo>
                <a:lnTo>
                  <a:pt x="350113" y="75755"/>
                </a:lnTo>
                <a:lnTo>
                  <a:pt x="352945" y="72237"/>
                </a:lnTo>
                <a:lnTo>
                  <a:pt x="364185" y="67348"/>
                </a:lnTo>
                <a:lnTo>
                  <a:pt x="370890" y="66103"/>
                </a:lnTo>
                <a:lnTo>
                  <a:pt x="402290" y="66103"/>
                </a:lnTo>
                <a:lnTo>
                  <a:pt x="398608" y="64381"/>
                </a:lnTo>
                <a:lnTo>
                  <a:pt x="392766" y="62718"/>
                </a:lnTo>
                <a:lnTo>
                  <a:pt x="386076" y="61723"/>
                </a:lnTo>
                <a:lnTo>
                  <a:pt x="378548" y="61391"/>
                </a:lnTo>
                <a:close/>
              </a:path>
              <a:path w="730250" h="99059">
                <a:moveTo>
                  <a:pt x="402290" y="66103"/>
                </a:moveTo>
                <a:lnTo>
                  <a:pt x="386486" y="66103"/>
                </a:lnTo>
                <a:lnTo>
                  <a:pt x="393179" y="67348"/>
                </a:lnTo>
                <a:lnTo>
                  <a:pt x="404228" y="72237"/>
                </a:lnTo>
                <a:lnTo>
                  <a:pt x="406984" y="75755"/>
                </a:lnTo>
                <a:lnTo>
                  <a:pt x="406984" y="84696"/>
                </a:lnTo>
                <a:lnTo>
                  <a:pt x="404202" y="88087"/>
                </a:lnTo>
                <a:lnTo>
                  <a:pt x="393090" y="93014"/>
                </a:lnTo>
                <a:lnTo>
                  <a:pt x="386422" y="94221"/>
                </a:lnTo>
                <a:lnTo>
                  <a:pt x="402214" y="94221"/>
                </a:lnTo>
                <a:lnTo>
                  <a:pt x="403593" y="93586"/>
                </a:lnTo>
                <a:lnTo>
                  <a:pt x="409714" y="90030"/>
                </a:lnTo>
                <a:lnTo>
                  <a:pt x="412762" y="85572"/>
                </a:lnTo>
                <a:lnTo>
                  <a:pt x="412762" y="74752"/>
                </a:lnTo>
                <a:lnTo>
                  <a:pt x="409714" y="70281"/>
                </a:lnTo>
                <a:lnTo>
                  <a:pt x="403593" y="66713"/>
                </a:lnTo>
                <a:lnTo>
                  <a:pt x="402290" y="66103"/>
                </a:lnTo>
                <a:close/>
              </a:path>
              <a:path w="730250" h="99059">
                <a:moveTo>
                  <a:pt x="410679" y="0"/>
                </a:moveTo>
                <a:lnTo>
                  <a:pt x="405231" y="0"/>
                </a:lnTo>
                <a:lnTo>
                  <a:pt x="405231" y="59423"/>
                </a:lnTo>
                <a:lnTo>
                  <a:pt x="410679" y="59423"/>
                </a:lnTo>
                <a:lnTo>
                  <a:pt x="410679" y="31953"/>
                </a:lnTo>
                <a:lnTo>
                  <a:pt x="425830" y="31953"/>
                </a:lnTo>
                <a:lnTo>
                  <a:pt x="425830" y="27546"/>
                </a:lnTo>
                <a:lnTo>
                  <a:pt x="410679" y="27546"/>
                </a:lnTo>
                <a:lnTo>
                  <a:pt x="410679" y="0"/>
                </a:lnTo>
                <a:close/>
              </a:path>
              <a:path w="730250" h="99059">
                <a:moveTo>
                  <a:pt x="381914" y="7810"/>
                </a:moveTo>
                <a:lnTo>
                  <a:pt x="336270" y="7810"/>
                </a:lnTo>
                <a:lnTo>
                  <a:pt x="336270" y="12191"/>
                </a:lnTo>
                <a:lnTo>
                  <a:pt x="375488" y="12191"/>
                </a:lnTo>
                <a:lnTo>
                  <a:pt x="374192" y="18816"/>
                </a:lnTo>
                <a:lnTo>
                  <a:pt x="346795" y="46977"/>
                </a:lnTo>
                <a:lnTo>
                  <a:pt x="329831" y="53149"/>
                </a:lnTo>
                <a:lnTo>
                  <a:pt x="333463" y="57099"/>
                </a:lnTo>
                <a:lnTo>
                  <a:pt x="372493" y="32585"/>
                </a:lnTo>
                <a:lnTo>
                  <a:pt x="380252" y="16887"/>
                </a:lnTo>
                <a:lnTo>
                  <a:pt x="381914" y="7810"/>
                </a:lnTo>
                <a:close/>
              </a:path>
              <a:path w="730250" h="99059">
                <a:moveTo>
                  <a:pt x="450989" y="60299"/>
                </a:moveTo>
                <a:lnTo>
                  <a:pt x="445554" y="60299"/>
                </a:lnTo>
                <a:lnTo>
                  <a:pt x="445554" y="95554"/>
                </a:lnTo>
                <a:lnTo>
                  <a:pt x="508736" y="95554"/>
                </a:lnTo>
                <a:lnTo>
                  <a:pt x="508736" y="91160"/>
                </a:lnTo>
                <a:lnTo>
                  <a:pt x="450989" y="91160"/>
                </a:lnTo>
                <a:lnTo>
                  <a:pt x="450989" y="76669"/>
                </a:lnTo>
                <a:lnTo>
                  <a:pt x="508736" y="76669"/>
                </a:lnTo>
                <a:lnTo>
                  <a:pt x="508736" y="72262"/>
                </a:lnTo>
                <a:lnTo>
                  <a:pt x="450989" y="72262"/>
                </a:lnTo>
                <a:lnTo>
                  <a:pt x="450989" y="60299"/>
                </a:lnTo>
                <a:close/>
              </a:path>
              <a:path w="730250" h="99059">
                <a:moveTo>
                  <a:pt x="508736" y="76669"/>
                </a:moveTo>
                <a:lnTo>
                  <a:pt x="503275" y="76669"/>
                </a:lnTo>
                <a:lnTo>
                  <a:pt x="503275" y="91160"/>
                </a:lnTo>
                <a:lnTo>
                  <a:pt x="508736" y="91160"/>
                </a:lnTo>
                <a:lnTo>
                  <a:pt x="508736" y="76669"/>
                </a:lnTo>
                <a:close/>
              </a:path>
              <a:path w="730250" h="99059">
                <a:moveTo>
                  <a:pt x="508736" y="60299"/>
                </a:moveTo>
                <a:lnTo>
                  <a:pt x="503275" y="60299"/>
                </a:lnTo>
                <a:lnTo>
                  <a:pt x="503275" y="72262"/>
                </a:lnTo>
                <a:lnTo>
                  <a:pt x="508736" y="72262"/>
                </a:lnTo>
                <a:lnTo>
                  <a:pt x="508736" y="60299"/>
                </a:lnTo>
                <a:close/>
              </a:path>
              <a:path w="730250" h="99059">
                <a:moveTo>
                  <a:pt x="508736" y="0"/>
                </a:moveTo>
                <a:lnTo>
                  <a:pt x="503275" y="0"/>
                </a:lnTo>
                <a:lnTo>
                  <a:pt x="503275" y="54559"/>
                </a:lnTo>
                <a:lnTo>
                  <a:pt x="508736" y="54559"/>
                </a:lnTo>
                <a:lnTo>
                  <a:pt x="508736" y="30302"/>
                </a:lnTo>
                <a:lnTo>
                  <a:pt x="523989" y="30302"/>
                </a:lnTo>
                <a:lnTo>
                  <a:pt x="523989" y="25920"/>
                </a:lnTo>
                <a:lnTo>
                  <a:pt x="508736" y="25920"/>
                </a:lnTo>
                <a:lnTo>
                  <a:pt x="508736" y="0"/>
                </a:lnTo>
                <a:close/>
              </a:path>
              <a:path w="730250" h="99059">
                <a:moveTo>
                  <a:pt x="468350" y="25006"/>
                </a:moveTo>
                <a:lnTo>
                  <a:pt x="452869" y="25006"/>
                </a:lnTo>
                <a:lnTo>
                  <a:pt x="446824" y="26504"/>
                </a:lnTo>
                <a:lnTo>
                  <a:pt x="438048" y="32270"/>
                </a:lnTo>
                <a:lnTo>
                  <a:pt x="435838" y="35763"/>
                </a:lnTo>
                <a:lnTo>
                  <a:pt x="435881" y="43675"/>
                </a:lnTo>
                <a:lnTo>
                  <a:pt x="438022" y="46850"/>
                </a:lnTo>
                <a:lnTo>
                  <a:pt x="446747" y="52514"/>
                </a:lnTo>
                <a:lnTo>
                  <a:pt x="452754" y="53911"/>
                </a:lnTo>
                <a:lnTo>
                  <a:pt x="468236" y="53911"/>
                </a:lnTo>
                <a:lnTo>
                  <a:pt x="474319" y="52552"/>
                </a:lnTo>
                <a:lnTo>
                  <a:pt x="478895" y="49631"/>
                </a:lnTo>
                <a:lnTo>
                  <a:pt x="454469" y="49631"/>
                </a:lnTo>
                <a:lnTo>
                  <a:pt x="449795" y="48666"/>
                </a:lnTo>
                <a:lnTo>
                  <a:pt x="443268" y="44780"/>
                </a:lnTo>
                <a:lnTo>
                  <a:pt x="441641" y="42532"/>
                </a:lnTo>
                <a:lnTo>
                  <a:pt x="441604" y="36779"/>
                </a:lnTo>
                <a:lnTo>
                  <a:pt x="443268" y="34239"/>
                </a:lnTo>
                <a:lnTo>
                  <a:pt x="446531" y="32169"/>
                </a:lnTo>
                <a:lnTo>
                  <a:pt x="449795" y="30149"/>
                </a:lnTo>
                <a:lnTo>
                  <a:pt x="454469" y="29108"/>
                </a:lnTo>
                <a:lnTo>
                  <a:pt x="478149" y="29108"/>
                </a:lnTo>
                <a:lnTo>
                  <a:pt x="474421" y="26542"/>
                </a:lnTo>
                <a:lnTo>
                  <a:pt x="468350" y="25006"/>
                </a:lnTo>
                <a:close/>
              </a:path>
              <a:path w="730250" h="99059">
                <a:moveTo>
                  <a:pt x="478149" y="29108"/>
                </a:moveTo>
                <a:lnTo>
                  <a:pt x="466763" y="29108"/>
                </a:lnTo>
                <a:lnTo>
                  <a:pt x="471462" y="30238"/>
                </a:lnTo>
                <a:lnTo>
                  <a:pt x="477913" y="34785"/>
                </a:lnTo>
                <a:lnTo>
                  <a:pt x="479526" y="37198"/>
                </a:lnTo>
                <a:lnTo>
                  <a:pt x="479526" y="42532"/>
                </a:lnTo>
                <a:lnTo>
                  <a:pt x="477913" y="44881"/>
                </a:lnTo>
                <a:lnTo>
                  <a:pt x="471462" y="48704"/>
                </a:lnTo>
                <a:lnTo>
                  <a:pt x="466763" y="49631"/>
                </a:lnTo>
                <a:lnTo>
                  <a:pt x="478895" y="49631"/>
                </a:lnTo>
                <a:lnTo>
                  <a:pt x="483107" y="46977"/>
                </a:lnTo>
                <a:lnTo>
                  <a:pt x="485305" y="43675"/>
                </a:lnTo>
                <a:lnTo>
                  <a:pt x="485305" y="35991"/>
                </a:lnTo>
                <a:lnTo>
                  <a:pt x="483133" y="32511"/>
                </a:lnTo>
                <a:lnTo>
                  <a:pt x="478149" y="29108"/>
                </a:lnTo>
                <a:close/>
              </a:path>
              <a:path w="730250" h="99059">
                <a:moveTo>
                  <a:pt x="490410" y="14046"/>
                </a:moveTo>
                <a:lnTo>
                  <a:pt x="430733" y="14046"/>
                </a:lnTo>
                <a:lnTo>
                  <a:pt x="430733" y="18440"/>
                </a:lnTo>
                <a:lnTo>
                  <a:pt x="490410" y="18440"/>
                </a:lnTo>
                <a:lnTo>
                  <a:pt x="490410" y="14046"/>
                </a:lnTo>
                <a:close/>
              </a:path>
              <a:path w="730250" h="99059">
                <a:moveTo>
                  <a:pt x="475830" y="1536"/>
                </a:moveTo>
                <a:lnTo>
                  <a:pt x="444245" y="1536"/>
                </a:lnTo>
                <a:lnTo>
                  <a:pt x="444245" y="5943"/>
                </a:lnTo>
                <a:lnTo>
                  <a:pt x="475830" y="5943"/>
                </a:lnTo>
                <a:lnTo>
                  <a:pt x="475830" y="1536"/>
                </a:lnTo>
                <a:close/>
              </a:path>
              <a:path w="730250" h="99059">
                <a:moveTo>
                  <a:pt x="607847" y="0"/>
                </a:moveTo>
                <a:lnTo>
                  <a:pt x="602399" y="0"/>
                </a:lnTo>
                <a:lnTo>
                  <a:pt x="602399" y="96634"/>
                </a:lnTo>
                <a:lnTo>
                  <a:pt x="607847" y="96634"/>
                </a:lnTo>
                <a:lnTo>
                  <a:pt x="607847" y="0"/>
                </a:lnTo>
                <a:close/>
              </a:path>
              <a:path w="730250" h="99059">
                <a:moveTo>
                  <a:pt x="538886" y="9232"/>
                </a:moveTo>
                <a:lnTo>
                  <a:pt x="533450" y="9232"/>
                </a:lnTo>
                <a:lnTo>
                  <a:pt x="533450" y="71259"/>
                </a:lnTo>
                <a:lnTo>
                  <a:pt x="550900" y="71259"/>
                </a:lnTo>
                <a:lnTo>
                  <a:pt x="557619" y="71173"/>
                </a:lnTo>
                <a:lnTo>
                  <a:pt x="595769" y="67513"/>
                </a:lnTo>
                <a:lnTo>
                  <a:pt x="595769" y="66890"/>
                </a:lnTo>
                <a:lnTo>
                  <a:pt x="538886" y="66890"/>
                </a:lnTo>
                <a:lnTo>
                  <a:pt x="538886" y="9232"/>
                </a:lnTo>
                <a:close/>
              </a:path>
              <a:path w="730250" h="99059">
                <a:moveTo>
                  <a:pt x="595769" y="63144"/>
                </a:moveTo>
                <a:lnTo>
                  <a:pt x="592429" y="63893"/>
                </a:lnTo>
                <a:lnTo>
                  <a:pt x="586257" y="64693"/>
                </a:lnTo>
                <a:lnTo>
                  <a:pt x="568236" y="66459"/>
                </a:lnTo>
                <a:lnTo>
                  <a:pt x="560323" y="66890"/>
                </a:lnTo>
                <a:lnTo>
                  <a:pt x="595769" y="66890"/>
                </a:lnTo>
                <a:lnTo>
                  <a:pt x="595769" y="63144"/>
                </a:lnTo>
                <a:close/>
              </a:path>
              <a:path w="730250" h="99059">
                <a:moveTo>
                  <a:pt x="699376" y="0"/>
                </a:moveTo>
                <a:lnTo>
                  <a:pt x="693902" y="0"/>
                </a:lnTo>
                <a:lnTo>
                  <a:pt x="693902" y="96634"/>
                </a:lnTo>
                <a:lnTo>
                  <a:pt x="699376" y="96634"/>
                </a:lnTo>
                <a:lnTo>
                  <a:pt x="699376" y="44373"/>
                </a:lnTo>
                <a:lnTo>
                  <a:pt x="715695" y="44373"/>
                </a:lnTo>
                <a:lnTo>
                  <a:pt x="715695" y="39966"/>
                </a:lnTo>
                <a:lnTo>
                  <a:pt x="699376" y="39966"/>
                </a:lnTo>
                <a:lnTo>
                  <a:pt x="699376" y="0"/>
                </a:lnTo>
                <a:close/>
              </a:path>
              <a:path w="730250" h="99059">
                <a:moveTo>
                  <a:pt x="675398" y="12420"/>
                </a:moveTo>
                <a:lnTo>
                  <a:pt x="628548" y="12420"/>
                </a:lnTo>
                <a:lnTo>
                  <a:pt x="628548" y="73355"/>
                </a:lnTo>
                <a:lnTo>
                  <a:pt x="652729" y="73355"/>
                </a:lnTo>
                <a:lnTo>
                  <a:pt x="660679" y="72974"/>
                </a:lnTo>
                <a:lnTo>
                  <a:pt x="678116" y="71450"/>
                </a:lnTo>
                <a:lnTo>
                  <a:pt x="684110" y="70802"/>
                </a:lnTo>
                <a:lnTo>
                  <a:pt x="687387" y="70294"/>
                </a:lnTo>
                <a:lnTo>
                  <a:pt x="687387" y="68960"/>
                </a:lnTo>
                <a:lnTo>
                  <a:pt x="633996" y="68960"/>
                </a:lnTo>
                <a:lnTo>
                  <a:pt x="633996" y="16802"/>
                </a:lnTo>
                <a:lnTo>
                  <a:pt x="675398" y="16802"/>
                </a:lnTo>
                <a:lnTo>
                  <a:pt x="675398" y="12420"/>
                </a:lnTo>
                <a:close/>
              </a:path>
              <a:path w="730250" h="99059">
                <a:moveTo>
                  <a:pt x="687387" y="65874"/>
                </a:moveTo>
                <a:lnTo>
                  <a:pt x="684110" y="66471"/>
                </a:lnTo>
                <a:lnTo>
                  <a:pt x="678383" y="67144"/>
                </a:lnTo>
                <a:lnTo>
                  <a:pt x="661962" y="68618"/>
                </a:lnTo>
                <a:lnTo>
                  <a:pt x="653859" y="68960"/>
                </a:lnTo>
                <a:lnTo>
                  <a:pt x="687387" y="68960"/>
                </a:lnTo>
                <a:lnTo>
                  <a:pt x="687387" y="65874"/>
                </a:lnTo>
                <a:close/>
              </a:path>
              <a:path w="730250" h="99059">
                <a:moveTo>
                  <a:pt x="729653" y="82372"/>
                </a:moveTo>
                <a:lnTo>
                  <a:pt x="719848" y="82372"/>
                </a:lnTo>
                <a:lnTo>
                  <a:pt x="719848" y="92151"/>
                </a:lnTo>
                <a:lnTo>
                  <a:pt x="729653" y="92151"/>
                </a:lnTo>
                <a:lnTo>
                  <a:pt x="729653" y="82372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3555253" y="8728237"/>
            <a:ext cx="2707005" cy="258445"/>
            <a:chOff x="3555253" y="8728237"/>
            <a:chExt cx="2707005" cy="258445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1051" y="8887851"/>
              <a:ext cx="2550744" cy="9883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555253" y="8728237"/>
              <a:ext cx="617220" cy="120650"/>
            </a:xfrm>
            <a:custGeom>
              <a:avLst/>
              <a:gdLst/>
              <a:ahLst/>
              <a:cxnLst/>
              <a:rect l="l" t="t" r="r" b="b"/>
              <a:pathLst>
                <a:path w="617220" h="120650">
                  <a:moveTo>
                    <a:pt x="17398" y="80010"/>
                  </a:moveTo>
                  <a:lnTo>
                    <a:pt x="533" y="80010"/>
                  </a:lnTo>
                  <a:lnTo>
                    <a:pt x="0" y="89395"/>
                  </a:lnTo>
                  <a:lnTo>
                    <a:pt x="34632" y="112026"/>
                  </a:lnTo>
                  <a:lnTo>
                    <a:pt x="41714" y="111468"/>
                  </a:lnTo>
                  <a:lnTo>
                    <a:pt x="66172" y="96202"/>
                  </a:lnTo>
                  <a:lnTo>
                    <a:pt x="29197" y="96202"/>
                  </a:lnTo>
                  <a:lnTo>
                    <a:pt x="24930" y="94703"/>
                  </a:lnTo>
                  <a:lnTo>
                    <a:pt x="18503" y="88620"/>
                  </a:lnTo>
                  <a:lnTo>
                    <a:pt x="17030" y="84721"/>
                  </a:lnTo>
                  <a:lnTo>
                    <a:pt x="17398" y="80010"/>
                  </a:lnTo>
                  <a:close/>
                </a:path>
                <a:path w="617220" h="120650">
                  <a:moveTo>
                    <a:pt x="63350" y="22542"/>
                  </a:moveTo>
                  <a:lnTo>
                    <a:pt x="39750" y="22542"/>
                  </a:lnTo>
                  <a:lnTo>
                    <a:pt x="43522" y="24091"/>
                  </a:lnTo>
                  <a:lnTo>
                    <a:pt x="48132" y="30340"/>
                  </a:lnTo>
                  <a:lnTo>
                    <a:pt x="49161" y="33375"/>
                  </a:lnTo>
                  <a:lnTo>
                    <a:pt x="48907" y="36360"/>
                  </a:lnTo>
                  <a:lnTo>
                    <a:pt x="48729" y="39077"/>
                  </a:lnTo>
                  <a:lnTo>
                    <a:pt x="47980" y="41389"/>
                  </a:lnTo>
                  <a:lnTo>
                    <a:pt x="46659" y="43281"/>
                  </a:lnTo>
                  <a:lnTo>
                    <a:pt x="45377" y="45186"/>
                  </a:lnTo>
                  <a:lnTo>
                    <a:pt x="43751" y="46672"/>
                  </a:lnTo>
                  <a:lnTo>
                    <a:pt x="39928" y="48755"/>
                  </a:lnTo>
                  <a:lnTo>
                    <a:pt x="37807" y="49504"/>
                  </a:lnTo>
                  <a:lnTo>
                    <a:pt x="35521" y="49847"/>
                  </a:lnTo>
                  <a:lnTo>
                    <a:pt x="33172" y="50292"/>
                  </a:lnTo>
                  <a:lnTo>
                    <a:pt x="30645" y="50482"/>
                  </a:lnTo>
                  <a:lnTo>
                    <a:pt x="27863" y="50482"/>
                  </a:lnTo>
                  <a:lnTo>
                    <a:pt x="27863" y="65887"/>
                  </a:lnTo>
                  <a:lnTo>
                    <a:pt x="29781" y="65887"/>
                  </a:lnTo>
                  <a:lnTo>
                    <a:pt x="36385" y="66014"/>
                  </a:lnTo>
                  <a:lnTo>
                    <a:pt x="49288" y="72707"/>
                  </a:lnTo>
                  <a:lnTo>
                    <a:pt x="51206" y="75438"/>
                  </a:lnTo>
                  <a:lnTo>
                    <a:pt x="52082" y="78397"/>
                  </a:lnTo>
                  <a:lnTo>
                    <a:pt x="51917" y="81584"/>
                  </a:lnTo>
                  <a:lnTo>
                    <a:pt x="51574" y="85674"/>
                  </a:lnTo>
                  <a:lnTo>
                    <a:pt x="49860" y="89192"/>
                  </a:lnTo>
                  <a:lnTo>
                    <a:pt x="43751" y="94792"/>
                  </a:lnTo>
                  <a:lnTo>
                    <a:pt x="39662" y="96202"/>
                  </a:lnTo>
                  <a:lnTo>
                    <a:pt x="66172" y="96202"/>
                  </a:lnTo>
                  <a:lnTo>
                    <a:pt x="69037" y="89916"/>
                  </a:lnTo>
                  <a:lnTo>
                    <a:pt x="69037" y="76390"/>
                  </a:lnTo>
                  <a:lnTo>
                    <a:pt x="67487" y="71640"/>
                  </a:lnTo>
                  <a:lnTo>
                    <a:pt x="61290" y="62903"/>
                  </a:lnTo>
                  <a:lnTo>
                    <a:pt x="57442" y="59766"/>
                  </a:lnTo>
                  <a:lnTo>
                    <a:pt x="52819" y="57734"/>
                  </a:lnTo>
                  <a:lnTo>
                    <a:pt x="55689" y="56413"/>
                  </a:lnTo>
                  <a:lnTo>
                    <a:pt x="58585" y="53886"/>
                  </a:lnTo>
                  <a:lnTo>
                    <a:pt x="64439" y="46405"/>
                  </a:lnTo>
                  <a:lnTo>
                    <a:pt x="65900" y="41541"/>
                  </a:lnTo>
                  <a:lnTo>
                    <a:pt x="65900" y="28206"/>
                  </a:lnTo>
                  <a:lnTo>
                    <a:pt x="63350" y="22542"/>
                  </a:lnTo>
                  <a:close/>
                </a:path>
                <a:path w="617220" h="120650">
                  <a:moveTo>
                    <a:pt x="43713" y="7785"/>
                  </a:moveTo>
                  <a:lnTo>
                    <a:pt x="25412" y="7785"/>
                  </a:lnTo>
                  <a:lnTo>
                    <a:pt x="17868" y="10642"/>
                  </a:lnTo>
                  <a:lnTo>
                    <a:pt x="5676" y="22161"/>
                  </a:lnTo>
                  <a:lnTo>
                    <a:pt x="2832" y="29197"/>
                  </a:lnTo>
                  <a:lnTo>
                    <a:pt x="3289" y="37414"/>
                  </a:lnTo>
                  <a:lnTo>
                    <a:pt x="19748" y="37414"/>
                  </a:lnTo>
                  <a:lnTo>
                    <a:pt x="19481" y="33566"/>
                  </a:lnTo>
                  <a:lnTo>
                    <a:pt x="20624" y="30137"/>
                  </a:lnTo>
                  <a:lnTo>
                    <a:pt x="23152" y="27076"/>
                  </a:lnTo>
                  <a:lnTo>
                    <a:pt x="25692" y="24041"/>
                  </a:lnTo>
                  <a:lnTo>
                    <a:pt x="29463" y="22542"/>
                  </a:lnTo>
                  <a:lnTo>
                    <a:pt x="63350" y="22542"/>
                  </a:lnTo>
                  <a:lnTo>
                    <a:pt x="62979" y="21717"/>
                  </a:lnTo>
                  <a:lnTo>
                    <a:pt x="57124" y="16141"/>
                  </a:lnTo>
                  <a:lnTo>
                    <a:pt x="51307" y="10541"/>
                  </a:lnTo>
                  <a:lnTo>
                    <a:pt x="43713" y="7785"/>
                  </a:lnTo>
                  <a:close/>
                </a:path>
                <a:path w="617220" h="120650">
                  <a:moveTo>
                    <a:pt x="100406" y="94361"/>
                  </a:moveTo>
                  <a:lnTo>
                    <a:pt x="79235" y="94361"/>
                  </a:lnTo>
                  <a:lnTo>
                    <a:pt x="79235" y="115836"/>
                  </a:lnTo>
                  <a:lnTo>
                    <a:pt x="100406" y="115836"/>
                  </a:lnTo>
                  <a:lnTo>
                    <a:pt x="100406" y="94361"/>
                  </a:lnTo>
                  <a:close/>
                </a:path>
                <a:path w="617220" h="120650">
                  <a:moveTo>
                    <a:pt x="182752" y="13169"/>
                  </a:moveTo>
                  <a:lnTo>
                    <a:pt x="165252" y="13169"/>
                  </a:lnTo>
                  <a:lnTo>
                    <a:pt x="165252" y="93179"/>
                  </a:lnTo>
                  <a:lnTo>
                    <a:pt x="205790" y="91059"/>
                  </a:lnTo>
                  <a:lnTo>
                    <a:pt x="212039" y="90017"/>
                  </a:lnTo>
                  <a:lnTo>
                    <a:pt x="212039" y="76441"/>
                  </a:lnTo>
                  <a:lnTo>
                    <a:pt x="182752" y="76441"/>
                  </a:lnTo>
                  <a:lnTo>
                    <a:pt x="182752" y="13169"/>
                  </a:lnTo>
                  <a:close/>
                </a:path>
                <a:path w="617220" h="120650">
                  <a:moveTo>
                    <a:pt x="212039" y="73787"/>
                  </a:moveTo>
                  <a:lnTo>
                    <a:pt x="209867" y="74358"/>
                  </a:lnTo>
                  <a:lnTo>
                    <a:pt x="206286" y="74866"/>
                  </a:lnTo>
                  <a:lnTo>
                    <a:pt x="196367" y="75933"/>
                  </a:lnTo>
                  <a:lnTo>
                    <a:pt x="192595" y="76161"/>
                  </a:lnTo>
                  <a:lnTo>
                    <a:pt x="190080" y="76161"/>
                  </a:lnTo>
                  <a:lnTo>
                    <a:pt x="182752" y="76441"/>
                  </a:lnTo>
                  <a:lnTo>
                    <a:pt x="212039" y="76441"/>
                  </a:lnTo>
                  <a:lnTo>
                    <a:pt x="212039" y="73787"/>
                  </a:lnTo>
                  <a:close/>
                </a:path>
                <a:path w="617220" h="120650">
                  <a:moveTo>
                    <a:pt x="262889" y="62217"/>
                  </a:moveTo>
                  <a:lnTo>
                    <a:pt x="246024" y="62217"/>
                  </a:lnTo>
                  <a:lnTo>
                    <a:pt x="246024" y="118351"/>
                  </a:lnTo>
                  <a:lnTo>
                    <a:pt x="262889" y="118351"/>
                  </a:lnTo>
                  <a:lnTo>
                    <a:pt x="262889" y="62217"/>
                  </a:lnTo>
                  <a:close/>
                </a:path>
                <a:path w="617220" h="120650">
                  <a:moveTo>
                    <a:pt x="235445" y="4991"/>
                  </a:moveTo>
                  <a:lnTo>
                    <a:pt x="218579" y="4991"/>
                  </a:lnTo>
                  <a:lnTo>
                    <a:pt x="218579" y="113080"/>
                  </a:lnTo>
                  <a:lnTo>
                    <a:pt x="235445" y="113080"/>
                  </a:lnTo>
                  <a:lnTo>
                    <a:pt x="235445" y="62217"/>
                  </a:lnTo>
                  <a:lnTo>
                    <a:pt x="262889" y="62217"/>
                  </a:lnTo>
                  <a:lnTo>
                    <a:pt x="262889" y="44818"/>
                  </a:lnTo>
                  <a:lnTo>
                    <a:pt x="235445" y="44818"/>
                  </a:lnTo>
                  <a:lnTo>
                    <a:pt x="235445" y="4991"/>
                  </a:lnTo>
                  <a:close/>
                </a:path>
                <a:path w="617220" h="120650">
                  <a:moveTo>
                    <a:pt x="262889" y="2362"/>
                  </a:moveTo>
                  <a:lnTo>
                    <a:pt x="246024" y="2362"/>
                  </a:lnTo>
                  <a:lnTo>
                    <a:pt x="246024" y="44818"/>
                  </a:lnTo>
                  <a:lnTo>
                    <a:pt x="262889" y="44818"/>
                  </a:lnTo>
                  <a:lnTo>
                    <a:pt x="262889" y="2362"/>
                  </a:lnTo>
                  <a:close/>
                </a:path>
                <a:path w="617220" h="120650">
                  <a:moveTo>
                    <a:pt x="354660" y="0"/>
                  </a:moveTo>
                  <a:lnTo>
                    <a:pt x="304723" y="0"/>
                  </a:lnTo>
                  <a:lnTo>
                    <a:pt x="304723" y="12776"/>
                  </a:lnTo>
                  <a:lnTo>
                    <a:pt x="354660" y="12776"/>
                  </a:lnTo>
                  <a:lnTo>
                    <a:pt x="354660" y="0"/>
                  </a:lnTo>
                  <a:close/>
                </a:path>
                <a:path w="617220" h="120650">
                  <a:moveTo>
                    <a:pt x="344982" y="31483"/>
                  </a:moveTo>
                  <a:lnTo>
                    <a:pt x="313880" y="31483"/>
                  </a:lnTo>
                  <a:lnTo>
                    <a:pt x="310908" y="34594"/>
                  </a:lnTo>
                  <a:lnTo>
                    <a:pt x="305155" y="36906"/>
                  </a:lnTo>
                  <a:lnTo>
                    <a:pt x="288188" y="40068"/>
                  </a:lnTo>
                  <a:lnTo>
                    <a:pt x="282409" y="41059"/>
                  </a:lnTo>
                  <a:lnTo>
                    <a:pt x="279361" y="41376"/>
                  </a:lnTo>
                  <a:lnTo>
                    <a:pt x="288759" y="53619"/>
                  </a:lnTo>
                  <a:lnTo>
                    <a:pt x="329831" y="39268"/>
                  </a:lnTo>
                  <a:lnTo>
                    <a:pt x="367756" y="39268"/>
                  </a:lnTo>
                  <a:lnTo>
                    <a:pt x="353390" y="36474"/>
                  </a:lnTo>
                  <a:lnTo>
                    <a:pt x="347598" y="34201"/>
                  </a:lnTo>
                  <a:lnTo>
                    <a:pt x="344982" y="31483"/>
                  </a:lnTo>
                  <a:close/>
                </a:path>
                <a:path w="617220" h="120650">
                  <a:moveTo>
                    <a:pt x="367756" y="39268"/>
                  </a:moveTo>
                  <a:lnTo>
                    <a:pt x="329831" y="39268"/>
                  </a:lnTo>
                  <a:lnTo>
                    <a:pt x="335003" y="43088"/>
                  </a:lnTo>
                  <a:lnTo>
                    <a:pt x="370865" y="53619"/>
                  </a:lnTo>
                  <a:lnTo>
                    <a:pt x="380288" y="41376"/>
                  </a:lnTo>
                  <a:lnTo>
                    <a:pt x="377304" y="41059"/>
                  </a:lnTo>
                  <a:lnTo>
                    <a:pt x="371347" y="39966"/>
                  </a:lnTo>
                  <a:lnTo>
                    <a:pt x="367756" y="39268"/>
                  </a:lnTo>
                  <a:close/>
                </a:path>
                <a:path w="617220" h="120650">
                  <a:moveTo>
                    <a:pt x="374802" y="18046"/>
                  </a:moveTo>
                  <a:lnTo>
                    <a:pt x="283806" y="18046"/>
                  </a:lnTo>
                  <a:lnTo>
                    <a:pt x="283806" y="31483"/>
                  </a:lnTo>
                  <a:lnTo>
                    <a:pt x="374802" y="31483"/>
                  </a:lnTo>
                  <a:lnTo>
                    <a:pt x="374802" y="18046"/>
                  </a:lnTo>
                  <a:close/>
                </a:path>
                <a:path w="617220" h="120650">
                  <a:moveTo>
                    <a:pt x="339229" y="72250"/>
                  </a:moveTo>
                  <a:lnTo>
                    <a:pt x="320420" y="72250"/>
                  </a:lnTo>
                  <a:lnTo>
                    <a:pt x="320420" y="79197"/>
                  </a:lnTo>
                  <a:lnTo>
                    <a:pt x="311645" y="80081"/>
                  </a:lnTo>
                  <a:lnTo>
                    <a:pt x="282892" y="94322"/>
                  </a:lnTo>
                  <a:lnTo>
                    <a:pt x="282892" y="105321"/>
                  </a:lnTo>
                  <a:lnTo>
                    <a:pt x="318957" y="119694"/>
                  </a:lnTo>
                  <a:lnTo>
                    <a:pt x="329831" y="120065"/>
                  </a:lnTo>
                  <a:lnTo>
                    <a:pt x="340690" y="119694"/>
                  </a:lnTo>
                  <a:lnTo>
                    <a:pt x="375340" y="106743"/>
                  </a:lnTo>
                  <a:lnTo>
                    <a:pt x="321538" y="106743"/>
                  </a:lnTo>
                  <a:lnTo>
                    <a:pt x="315213" y="106133"/>
                  </a:lnTo>
                  <a:lnTo>
                    <a:pt x="310807" y="104825"/>
                  </a:lnTo>
                  <a:lnTo>
                    <a:pt x="306400" y="103568"/>
                  </a:lnTo>
                  <a:lnTo>
                    <a:pt x="304251" y="101879"/>
                  </a:lnTo>
                  <a:lnTo>
                    <a:pt x="304203" y="96926"/>
                  </a:lnTo>
                  <a:lnTo>
                    <a:pt x="306374" y="95008"/>
                  </a:lnTo>
                  <a:lnTo>
                    <a:pt x="315086" y="92697"/>
                  </a:lnTo>
                  <a:lnTo>
                    <a:pt x="321398" y="92125"/>
                  </a:lnTo>
                  <a:lnTo>
                    <a:pt x="374972" y="92125"/>
                  </a:lnTo>
                  <a:lnTo>
                    <a:pt x="373392" y="89839"/>
                  </a:lnTo>
                  <a:lnTo>
                    <a:pt x="339229" y="79197"/>
                  </a:lnTo>
                  <a:lnTo>
                    <a:pt x="339229" y="72250"/>
                  </a:lnTo>
                  <a:close/>
                </a:path>
                <a:path w="617220" h="120650">
                  <a:moveTo>
                    <a:pt x="374972" y="92125"/>
                  </a:moveTo>
                  <a:lnTo>
                    <a:pt x="337883" y="92125"/>
                  </a:lnTo>
                  <a:lnTo>
                    <a:pt x="344169" y="92710"/>
                  </a:lnTo>
                  <a:lnTo>
                    <a:pt x="352856" y="95084"/>
                  </a:lnTo>
                  <a:lnTo>
                    <a:pt x="355053" y="97053"/>
                  </a:lnTo>
                  <a:lnTo>
                    <a:pt x="355053" y="101879"/>
                  </a:lnTo>
                  <a:lnTo>
                    <a:pt x="352882" y="103568"/>
                  </a:lnTo>
                  <a:lnTo>
                    <a:pt x="348564" y="104825"/>
                  </a:lnTo>
                  <a:lnTo>
                    <a:pt x="344271" y="106133"/>
                  </a:lnTo>
                  <a:lnTo>
                    <a:pt x="338023" y="106743"/>
                  </a:lnTo>
                  <a:lnTo>
                    <a:pt x="375340" y="106743"/>
                  </a:lnTo>
                  <a:lnTo>
                    <a:pt x="376491" y="105321"/>
                  </a:lnTo>
                  <a:lnTo>
                    <a:pt x="376491" y="94322"/>
                  </a:lnTo>
                  <a:lnTo>
                    <a:pt x="374972" y="92125"/>
                  </a:lnTo>
                  <a:close/>
                </a:path>
                <a:path w="617220" h="120650">
                  <a:moveTo>
                    <a:pt x="387337" y="58115"/>
                  </a:moveTo>
                  <a:lnTo>
                    <a:pt x="272300" y="58115"/>
                  </a:lnTo>
                  <a:lnTo>
                    <a:pt x="272300" y="72250"/>
                  </a:lnTo>
                  <a:lnTo>
                    <a:pt x="387337" y="72250"/>
                  </a:lnTo>
                  <a:lnTo>
                    <a:pt x="387337" y="58115"/>
                  </a:lnTo>
                  <a:close/>
                </a:path>
                <a:path w="617220" h="120650">
                  <a:moveTo>
                    <a:pt x="496887" y="2362"/>
                  </a:moveTo>
                  <a:lnTo>
                    <a:pt x="479361" y="2362"/>
                  </a:lnTo>
                  <a:lnTo>
                    <a:pt x="479361" y="19126"/>
                  </a:lnTo>
                  <a:lnTo>
                    <a:pt x="460159" y="19126"/>
                  </a:lnTo>
                  <a:lnTo>
                    <a:pt x="460159" y="33883"/>
                  </a:lnTo>
                  <a:lnTo>
                    <a:pt x="479361" y="33883"/>
                  </a:lnTo>
                  <a:lnTo>
                    <a:pt x="479361" y="44272"/>
                  </a:lnTo>
                  <a:lnTo>
                    <a:pt x="458190" y="44272"/>
                  </a:lnTo>
                  <a:lnTo>
                    <a:pt x="458190" y="59042"/>
                  </a:lnTo>
                  <a:lnTo>
                    <a:pt x="479361" y="59042"/>
                  </a:lnTo>
                  <a:lnTo>
                    <a:pt x="479361" y="70777"/>
                  </a:lnTo>
                  <a:lnTo>
                    <a:pt x="496887" y="70777"/>
                  </a:lnTo>
                  <a:lnTo>
                    <a:pt x="496887" y="2362"/>
                  </a:lnTo>
                  <a:close/>
                </a:path>
                <a:path w="617220" h="120650">
                  <a:moveTo>
                    <a:pt x="458076" y="8826"/>
                  </a:moveTo>
                  <a:lnTo>
                    <a:pt x="399630" y="8826"/>
                  </a:lnTo>
                  <a:lnTo>
                    <a:pt x="399630" y="23876"/>
                  </a:lnTo>
                  <a:lnTo>
                    <a:pt x="437273" y="23876"/>
                  </a:lnTo>
                  <a:lnTo>
                    <a:pt x="437273" y="30289"/>
                  </a:lnTo>
                  <a:lnTo>
                    <a:pt x="401755" y="56839"/>
                  </a:lnTo>
                  <a:lnTo>
                    <a:pt x="391782" y="59321"/>
                  </a:lnTo>
                  <a:lnTo>
                    <a:pt x="401586" y="70891"/>
                  </a:lnTo>
                  <a:lnTo>
                    <a:pt x="441528" y="49682"/>
                  </a:lnTo>
                  <a:lnTo>
                    <a:pt x="457040" y="20566"/>
                  </a:lnTo>
                  <a:lnTo>
                    <a:pt x="458076" y="8826"/>
                  </a:lnTo>
                  <a:close/>
                </a:path>
                <a:path w="617220" h="120650">
                  <a:moveTo>
                    <a:pt x="496633" y="76161"/>
                  </a:moveTo>
                  <a:lnTo>
                    <a:pt x="409955" y="76161"/>
                  </a:lnTo>
                  <a:lnTo>
                    <a:pt x="409955" y="91198"/>
                  </a:lnTo>
                  <a:lnTo>
                    <a:pt x="478993" y="91198"/>
                  </a:lnTo>
                  <a:lnTo>
                    <a:pt x="478993" y="118351"/>
                  </a:lnTo>
                  <a:lnTo>
                    <a:pt x="496633" y="118351"/>
                  </a:lnTo>
                  <a:lnTo>
                    <a:pt x="496633" y="76161"/>
                  </a:lnTo>
                  <a:close/>
                </a:path>
                <a:path w="617220" h="120650">
                  <a:moveTo>
                    <a:pt x="613879" y="2362"/>
                  </a:moveTo>
                  <a:lnTo>
                    <a:pt x="596366" y="2362"/>
                  </a:lnTo>
                  <a:lnTo>
                    <a:pt x="596366" y="22263"/>
                  </a:lnTo>
                  <a:lnTo>
                    <a:pt x="573887" y="22263"/>
                  </a:lnTo>
                  <a:lnTo>
                    <a:pt x="573887" y="37680"/>
                  </a:lnTo>
                  <a:lnTo>
                    <a:pt x="596366" y="37680"/>
                  </a:lnTo>
                  <a:lnTo>
                    <a:pt x="596366" y="69964"/>
                  </a:lnTo>
                  <a:lnTo>
                    <a:pt x="613879" y="69964"/>
                  </a:lnTo>
                  <a:lnTo>
                    <a:pt x="613879" y="2362"/>
                  </a:lnTo>
                  <a:close/>
                </a:path>
                <a:path w="617220" h="120650">
                  <a:moveTo>
                    <a:pt x="554799" y="4749"/>
                  </a:moveTo>
                  <a:lnTo>
                    <a:pt x="536105" y="4749"/>
                  </a:lnTo>
                  <a:lnTo>
                    <a:pt x="536105" y="26720"/>
                  </a:lnTo>
                  <a:lnTo>
                    <a:pt x="533006" y="33769"/>
                  </a:lnTo>
                  <a:lnTo>
                    <a:pt x="506031" y="56134"/>
                  </a:lnTo>
                  <a:lnTo>
                    <a:pt x="518579" y="68135"/>
                  </a:lnTo>
                  <a:lnTo>
                    <a:pt x="545388" y="43484"/>
                  </a:lnTo>
                  <a:lnTo>
                    <a:pt x="567939" y="43484"/>
                  </a:lnTo>
                  <a:lnTo>
                    <a:pt x="557961" y="33477"/>
                  </a:lnTo>
                  <a:lnTo>
                    <a:pt x="554799" y="26720"/>
                  </a:lnTo>
                  <a:lnTo>
                    <a:pt x="554799" y="4749"/>
                  </a:lnTo>
                  <a:close/>
                </a:path>
                <a:path w="617220" h="120650">
                  <a:moveTo>
                    <a:pt x="567939" y="43484"/>
                  </a:moveTo>
                  <a:lnTo>
                    <a:pt x="545388" y="43484"/>
                  </a:lnTo>
                  <a:lnTo>
                    <a:pt x="548957" y="48577"/>
                  </a:lnTo>
                  <a:lnTo>
                    <a:pt x="553313" y="53022"/>
                  </a:lnTo>
                  <a:lnTo>
                    <a:pt x="563600" y="60490"/>
                  </a:lnTo>
                  <a:lnTo>
                    <a:pt x="568617" y="63373"/>
                  </a:lnTo>
                  <a:lnTo>
                    <a:pt x="573493" y="65506"/>
                  </a:lnTo>
                  <a:lnTo>
                    <a:pt x="584060" y="52590"/>
                  </a:lnTo>
                  <a:lnTo>
                    <a:pt x="577189" y="50393"/>
                  </a:lnTo>
                  <a:lnTo>
                    <a:pt x="570585" y="46139"/>
                  </a:lnTo>
                  <a:lnTo>
                    <a:pt x="567939" y="43484"/>
                  </a:lnTo>
                  <a:close/>
                </a:path>
                <a:path w="617220" h="120650">
                  <a:moveTo>
                    <a:pt x="571144" y="71158"/>
                  </a:moveTo>
                  <a:lnTo>
                    <a:pt x="529843" y="82588"/>
                  </a:lnTo>
                  <a:lnTo>
                    <a:pt x="525779" y="102768"/>
                  </a:lnTo>
                  <a:lnTo>
                    <a:pt x="529843" y="108585"/>
                  </a:lnTo>
                  <a:lnTo>
                    <a:pt x="571144" y="119824"/>
                  </a:lnTo>
                  <a:lnTo>
                    <a:pt x="581109" y="119396"/>
                  </a:lnTo>
                  <a:lnTo>
                    <a:pt x="614225" y="106108"/>
                  </a:lnTo>
                  <a:lnTo>
                    <a:pt x="564019" y="106108"/>
                  </a:lnTo>
                  <a:lnTo>
                    <a:pt x="557898" y="105016"/>
                  </a:lnTo>
                  <a:lnTo>
                    <a:pt x="547789" y="100723"/>
                  </a:lnTo>
                  <a:lnTo>
                    <a:pt x="545249" y="98158"/>
                  </a:lnTo>
                  <a:lnTo>
                    <a:pt x="545249" y="91973"/>
                  </a:lnTo>
                  <a:lnTo>
                    <a:pt x="547789" y="89547"/>
                  </a:lnTo>
                  <a:lnTo>
                    <a:pt x="557898" y="85915"/>
                  </a:lnTo>
                  <a:lnTo>
                    <a:pt x="564019" y="85001"/>
                  </a:lnTo>
                  <a:lnTo>
                    <a:pt x="614304" y="85001"/>
                  </a:lnTo>
                  <a:lnTo>
                    <a:pt x="612546" y="82473"/>
                  </a:lnTo>
                  <a:lnTo>
                    <a:pt x="604342" y="77939"/>
                  </a:lnTo>
                  <a:lnTo>
                    <a:pt x="597660" y="74972"/>
                  </a:lnTo>
                  <a:lnTo>
                    <a:pt x="589900" y="72853"/>
                  </a:lnTo>
                  <a:lnTo>
                    <a:pt x="581062" y="71581"/>
                  </a:lnTo>
                  <a:lnTo>
                    <a:pt x="571144" y="71158"/>
                  </a:lnTo>
                  <a:close/>
                </a:path>
                <a:path w="617220" h="120650">
                  <a:moveTo>
                    <a:pt x="614304" y="85001"/>
                  </a:moveTo>
                  <a:lnTo>
                    <a:pt x="578751" y="85001"/>
                  </a:lnTo>
                  <a:lnTo>
                    <a:pt x="585012" y="85979"/>
                  </a:lnTo>
                  <a:lnTo>
                    <a:pt x="595045" y="89839"/>
                  </a:lnTo>
                  <a:lnTo>
                    <a:pt x="597547" y="92430"/>
                  </a:lnTo>
                  <a:lnTo>
                    <a:pt x="597547" y="98679"/>
                  </a:lnTo>
                  <a:lnTo>
                    <a:pt x="595045" y="101142"/>
                  </a:lnTo>
                  <a:lnTo>
                    <a:pt x="585012" y="105117"/>
                  </a:lnTo>
                  <a:lnTo>
                    <a:pt x="578751" y="106108"/>
                  </a:lnTo>
                  <a:lnTo>
                    <a:pt x="614225" y="106108"/>
                  </a:lnTo>
                  <a:lnTo>
                    <a:pt x="616564" y="102768"/>
                  </a:lnTo>
                  <a:lnTo>
                    <a:pt x="616635" y="88353"/>
                  </a:lnTo>
                  <a:lnTo>
                    <a:pt x="614304" y="85001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6610222" y="8526869"/>
            <a:ext cx="397510" cy="97155"/>
          </a:xfrm>
          <a:custGeom>
            <a:avLst/>
            <a:gdLst/>
            <a:ahLst/>
            <a:cxnLst/>
            <a:rect l="l" t="t" r="r" b="b"/>
            <a:pathLst>
              <a:path w="397509" h="97154">
                <a:moveTo>
                  <a:pt x="81165" y="12"/>
                </a:moveTo>
                <a:lnTo>
                  <a:pt x="75730" y="12"/>
                </a:lnTo>
                <a:lnTo>
                  <a:pt x="75730" y="56591"/>
                </a:lnTo>
                <a:lnTo>
                  <a:pt x="81165" y="56591"/>
                </a:lnTo>
                <a:lnTo>
                  <a:pt x="81165" y="12"/>
                </a:lnTo>
                <a:close/>
              </a:path>
              <a:path w="397509" h="97154">
                <a:moveTo>
                  <a:pt x="35477" y="73837"/>
                </a:moveTo>
                <a:lnTo>
                  <a:pt x="31051" y="73837"/>
                </a:lnTo>
                <a:lnTo>
                  <a:pt x="32359" y="77431"/>
                </a:lnTo>
                <a:lnTo>
                  <a:pt x="34696" y="81533"/>
                </a:lnTo>
                <a:lnTo>
                  <a:pt x="41363" y="90817"/>
                </a:lnTo>
                <a:lnTo>
                  <a:pt x="45186" y="94348"/>
                </a:lnTo>
                <a:lnTo>
                  <a:pt x="49466" y="96697"/>
                </a:lnTo>
                <a:lnTo>
                  <a:pt x="53759" y="94119"/>
                </a:lnTo>
                <a:lnTo>
                  <a:pt x="57014" y="91071"/>
                </a:lnTo>
                <a:lnTo>
                  <a:pt x="49364" y="91071"/>
                </a:lnTo>
                <a:lnTo>
                  <a:pt x="45440" y="88087"/>
                </a:lnTo>
                <a:lnTo>
                  <a:pt x="41859" y="83997"/>
                </a:lnTo>
                <a:lnTo>
                  <a:pt x="35477" y="73837"/>
                </a:lnTo>
                <a:close/>
              </a:path>
              <a:path w="397509" h="97154">
                <a:moveTo>
                  <a:pt x="33769" y="61417"/>
                </a:moveTo>
                <a:lnTo>
                  <a:pt x="28333" y="61417"/>
                </a:lnTo>
                <a:lnTo>
                  <a:pt x="28333" y="67868"/>
                </a:lnTo>
                <a:lnTo>
                  <a:pt x="26708" y="73901"/>
                </a:lnTo>
                <a:lnTo>
                  <a:pt x="23495" y="79565"/>
                </a:lnTo>
                <a:lnTo>
                  <a:pt x="20243" y="85178"/>
                </a:lnTo>
                <a:lnTo>
                  <a:pt x="15494" y="89750"/>
                </a:lnTo>
                <a:lnTo>
                  <a:pt x="9283" y="93167"/>
                </a:lnTo>
                <a:lnTo>
                  <a:pt x="12966" y="96583"/>
                </a:lnTo>
                <a:lnTo>
                  <a:pt x="31051" y="73837"/>
                </a:lnTo>
                <a:lnTo>
                  <a:pt x="35477" y="73837"/>
                </a:lnTo>
                <a:lnTo>
                  <a:pt x="35382" y="73685"/>
                </a:lnTo>
                <a:lnTo>
                  <a:pt x="33769" y="67868"/>
                </a:lnTo>
                <a:lnTo>
                  <a:pt x="33769" y="61417"/>
                </a:lnTo>
                <a:close/>
              </a:path>
              <a:path w="397509" h="97154">
                <a:moveTo>
                  <a:pt x="72112" y="73837"/>
                </a:moveTo>
                <a:lnTo>
                  <a:pt x="67767" y="73837"/>
                </a:lnTo>
                <a:lnTo>
                  <a:pt x="68567" y="77431"/>
                </a:lnTo>
                <a:lnTo>
                  <a:pt x="70768" y="81533"/>
                </a:lnTo>
                <a:lnTo>
                  <a:pt x="77762" y="90665"/>
                </a:lnTo>
                <a:lnTo>
                  <a:pt x="81673" y="94119"/>
                </a:lnTo>
                <a:lnTo>
                  <a:pt x="85966" y="96469"/>
                </a:lnTo>
                <a:lnTo>
                  <a:pt x="89674" y="93078"/>
                </a:lnTo>
                <a:lnTo>
                  <a:pt x="83426" y="89636"/>
                </a:lnTo>
                <a:lnTo>
                  <a:pt x="78663" y="85102"/>
                </a:lnTo>
                <a:lnTo>
                  <a:pt x="75387" y="79514"/>
                </a:lnTo>
                <a:lnTo>
                  <a:pt x="72112" y="73837"/>
                </a:lnTo>
                <a:close/>
              </a:path>
              <a:path w="397509" h="97154">
                <a:moveTo>
                  <a:pt x="70484" y="61417"/>
                </a:moveTo>
                <a:lnTo>
                  <a:pt x="65036" y="61417"/>
                </a:lnTo>
                <a:lnTo>
                  <a:pt x="65036" y="67868"/>
                </a:lnTo>
                <a:lnTo>
                  <a:pt x="63398" y="73685"/>
                </a:lnTo>
                <a:lnTo>
                  <a:pt x="56870" y="83997"/>
                </a:lnTo>
                <a:lnTo>
                  <a:pt x="53289" y="88087"/>
                </a:lnTo>
                <a:lnTo>
                  <a:pt x="49364" y="91071"/>
                </a:lnTo>
                <a:lnTo>
                  <a:pt x="57014" y="91071"/>
                </a:lnTo>
                <a:lnTo>
                  <a:pt x="57543" y="90576"/>
                </a:lnTo>
                <a:lnTo>
                  <a:pt x="64134" y="81495"/>
                </a:lnTo>
                <a:lnTo>
                  <a:pt x="66459" y="77431"/>
                </a:lnTo>
                <a:lnTo>
                  <a:pt x="67767" y="73837"/>
                </a:lnTo>
                <a:lnTo>
                  <a:pt x="72112" y="73837"/>
                </a:lnTo>
                <a:lnTo>
                  <a:pt x="70484" y="67868"/>
                </a:lnTo>
                <a:lnTo>
                  <a:pt x="70484" y="61417"/>
                </a:lnTo>
                <a:close/>
              </a:path>
              <a:path w="397509" h="97154">
                <a:moveTo>
                  <a:pt x="33477" y="3428"/>
                </a:moveTo>
                <a:lnTo>
                  <a:pt x="18376" y="3428"/>
                </a:lnTo>
                <a:lnTo>
                  <a:pt x="12153" y="5727"/>
                </a:lnTo>
                <a:lnTo>
                  <a:pt x="2451" y="14795"/>
                </a:lnTo>
                <a:lnTo>
                  <a:pt x="0" y="20319"/>
                </a:lnTo>
                <a:lnTo>
                  <a:pt x="0" y="33299"/>
                </a:lnTo>
                <a:lnTo>
                  <a:pt x="2451" y="38785"/>
                </a:lnTo>
                <a:lnTo>
                  <a:pt x="12153" y="47942"/>
                </a:lnTo>
                <a:lnTo>
                  <a:pt x="18376" y="50228"/>
                </a:lnTo>
                <a:lnTo>
                  <a:pt x="33477" y="50228"/>
                </a:lnTo>
                <a:lnTo>
                  <a:pt x="39687" y="47942"/>
                </a:lnTo>
                <a:lnTo>
                  <a:pt x="42767" y="45046"/>
                </a:lnTo>
                <a:lnTo>
                  <a:pt x="19532" y="45046"/>
                </a:lnTo>
                <a:lnTo>
                  <a:pt x="14630" y="43306"/>
                </a:lnTo>
                <a:lnTo>
                  <a:pt x="7734" y="36169"/>
                </a:lnTo>
                <a:lnTo>
                  <a:pt x="6007" y="31876"/>
                </a:lnTo>
                <a:lnTo>
                  <a:pt x="6007" y="21780"/>
                </a:lnTo>
                <a:lnTo>
                  <a:pt x="7734" y="17475"/>
                </a:lnTo>
                <a:lnTo>
                  <a:pt x="14630" y="10375"/>
                </a:lnTo>
                <a:lnTo>
                  <a:pt x="19532" y="8597"/>
                </a:lnTo>
                <a:lnTo>
                  <a:pt x="42766" y="8597"/>
                </a:lnTo>
                <a:lnTo>
                  <a:pt x="39687" y="5727"/>
                </a:lnTo>
                <a:lnTo>
                  <a:pt x="33477" y="3428"/>
                </a:lnTo>
                <a:close/>
              </a:path>
              <a:path w="397509" h="97154">
                <a:moveTo>
                  <a:pt x="42766" y="8597"/>
                </a:moveTo>
                <a:lnTo>
                  <a:pt x="32397" y="8597"/>
                </a:lnTo>
                <a:lnTo>
                  <a:pt x="37337" y="10375"/>
                </a:lnTo>
                <a:lnTo>
                  <a:pt x="44170" y="17475"/>
                </a:lnTo>
                <a:lnTo>
                  <a:pt x="45872" y="21780"/>
                </a:lnTo>
                <a:lnTo>
                  <a:pt x="45872" y="31876"/>
                </a:lnTo>
                <a:lnTo>
                  <a:pt x="44170" y="36169"/>
                </a:lnTo>
                <a:lnTo>
                  <a:pt x="40741" y="39725"/>
                </a:lnTo>
                <a:lnTo>
                  <a:pt x="37337" y="43306"/>
                </a:lnTo>
                <a:lnTo>
                  <a:pt x="32397" y="45046"/>
                </a:lnTo>
                <a:lnTo>
                  <a:pt x="42767" y="45046"/>
                </a:lnTo>
                <a:lnTo>
                  <a:pt x="49428" y="38785"/>
                </a:lnTo>
                <a:lnTo>
                  <a:pt x="51854" y="33299"/>
                </a:lnTo>
                <a:lnTo>
                  <a:pt x="51854" y="20319"/>
                </a:lnTo>
                <a:lnTo>
                  <a:pt x="49428" y="14795"/>
                </a:lnTo>
                <a:lnTo>
                  <a:pt x="42766" y="8597"/>
                </a:lnTo>
                <a:close/>
              </a:path>
              <a:path w="397509" h="97154">
                <a:moveTo>
                  <a:pt x="111899" y="56934"/>
                </a:moveTo>
                <a:lnTo>
                  <a:pt x="106451" y="56934"/>
                </a:lnTo>
                <a:lnTo>
                  <a:pt x="106451" y="95592"/>
                </a:lnTo>
                <a:lnTo>
                  <a:pt x="175069" y="95592"/>
                </a:lnTo>
                <a:lnTo>
                  <a:pt x="175069" y="91211"/>
                </a:lnTo>
                <a:lnTo>
                  <a:pt x="111899" y="91211"/>
                </a:lnTo>
                <a:lnTo>
                  <a:pt x="111899" y="74167"/>
                </a:lnTo>
                <a:lnTo>
                  <a:pt x="175069" y="74167"/>
                </a:lnTo>
                <a:lnTo>
                  <a:pt x="175069" y="69773"/>
                </a:lnTo>
                <a:lnTo>
                  <a:pt x="111899" y="69773"/>
                </a:lnTo>
                <a:lnTo>
                  <a:pt x="111899" y="56934"/>
                </a:lnTo>
                <a:close/>
              </a:path>
              <a:path w="397509" h="97154">
                <a:moveTo>
                  <a:pt x="175069" y="74167"/>
                </a:moveTo>
                <a:lnTo>
                  <a:pt x="169633" y="74167"/>
                </a:lnTo>
                <a:lnTo>
                  <a:pt x="169633" y="91211"/>
                </a:lnTo>
                <a:lnTo>
                  <a:pt x="175069" y="91211"/>
                </a:lnTo>
                <a:lnTo>
                  <a:pt x="175069" y="74167"/>
                </a:lnTo>
                <a:close/>
              </a:path>
              <a:path w="397509" h="97154">
                <a:moveTo>
                  <a:pt x="175069" y="56934"/>
                </a:moveTo>
                <a:lnTo>
                  <a:pt x="169633" y="56934"/>
                </a:lnTo>
                <a:lnTo>
                  <a:pt x="169633" y="69773"/>
                </a:lnTo>
                <a:lnTo>
                  <a:pt x="175069" y="69773"/>
                </a:lnTo>
                <a:lnTo>
                  <a:pt x="175069" y="56934"/>
                </a:lnTo>
                <a:close/>
              </a:path>
              <a:path w="397509" h="97154">
                <a:moveTo>
                  <a:pt x="188683" y="44945"/>
                </a:moveTo>
                <a:lnTo>
                  <a:pt x="92811" y="44945"/>
                </a:lnTo>
                <a:lnTo>
                  <a:pt x="92811" y="49352"/>
                </a:lnTo>
                <a:lnTo>
                  <a:pt x="188683" y="49352"/>
                </a:lnTo>
                <a:lnTo>
                  <a:pt x="188683" y="44945"/>
                </a:lnTo>
                <a:close/>
              </a:path>
              <a:path w="397509" h="97154">
                <a:moveTo>
                  <a:pt x="143713" y="1879"/>
                </a:moveTo>
                <a:lnTo>
                  <a:pt x="137591" y="1879"/>
                </a:lnTo>
                <a:lnTo>
                  <a:pt x="137591" y="12014"/>
                </a:lnTo>
                <a:lnTo>
                  <a:pt x="133413" y="17932"/>
                </a:lnTo>
                <a:lnTo>
                  <a:pt x="99250" y="33324"/>
                </a:lnTo>
                <a:lnTo>
                  <a:pt x="102730" y="37058"/>
                </a:lnTo>
                <a:lnTo>
                  <a:pt x="138607" y="18707"/>
                </a:lnTo>
                <a:lnTo>
                  <a:pt x="140652" y="12776"/>
                </a:lnTo>
                <a:lnTo>
                  <a:pt x="144133" y="12776"/>
                </a:lnTo>
                <a:lnTo>
                  <a:pt x="143713" y="12204"/>
                </a:lnTo>
                <a:lnTo>
                  <a:pt x="143713" y="1879"/>
                </a:lnTo>
                <a:close/>
              </a:path>
              <a:path w="397509" h="97154">
                <a:moveTo>
                  <a:pt x="144133" y="12776"/>
                </a:moveTo>
                <a:lnTo>
                  <a:pt x="140652" y="12776"/>
                </a:lnTo>
                <a:lnTo>
                  <a:pt x="143408" y="18643"/>
                </a:lnTo>
                <a:lnTo>
                  <a:pt x="148828" y="23914"/>
                </a:lnTo>
                <a:lnTo>
                  <a:pt x="164934" y="33096"/>
                </a:lnTo>
                <a:lnTo>
                  <a:pt x="172161" y="35940"/>
                </a:lnTo>
                <a:lnTo>
                  <a:pt x="178561" y="36944"/>
                </a:lnTo>
                <a:lnTo>
                  <a:pt x="182041" y="33210"/>
                </a:lnTo>
                <a:lnTo>
                  <a:pt x="176462" y="31859"/>
                </a:lnTo>
                <a:lnTo>
                  <a:pt x="170507" y="29803"/>
                </a:lnTo>
                <a:lnTo>
                  <a:pt x="164175" y="27038"/>
                </a:lnTo>
                <a:lnTo>
                  <a:pt x="157467" y="23558"/>
                </a:lnTo>
                <a:lnTo>
                  <a:pt x="148285" y="18414"/>
                </a:lnTo>
                <a:lnTo>
                  <a:pt x="144133" y="12776"/>
                </a:lnTo>
                <a:close/>
              </a:path>
              <a:path w="397509" h="97154">
                <a:moveTo>
                  <a:pt x="275297" y="12"/>
                </a:moveTo>
                <a:lnTo>
                  <a:pt x="269836" y="12"/>
                </a:lnTo>
                <a:lnTo>
                  <a:pt x="269836" y="96697"/>
                </a:lnTo>
                <a:lnTo>
                  <a:pt x="275297" y="96697"/>
                </a:lnTo>
                <a:lnTo>
                  <a:pt x="275297" y="12"/>
                </a:lnTo>
                <a:close/>
              </a:path>
              <a:path w="397509" h="97154">
                <a:moveTo>
                  <a:pt x="206324" y="9258"/>
                </a:moveTo>
                <a:lnTo>
                  <a:pt x="200888" y="9258"/>
                </a:lnTo>
                <a:lnTo>
                  <a:pt x="200888" y="71323"/>
                </a:lnTo>
                <a:lnTo>
                  <a:pt x="218325" y="71323"/>
                </a:lnTo>
                <a:lnTo>
                  <a:pt x="225052" y="71232"/>
                </a:lnTo>
                <a:lnTo>
                  <a:pt x="263194" y="67589"/>
                </a:lnTo>
                <a:lnTo>
                  <a:pt x="263194" y="66928"/>
                </a:lnTo>
                <a:lnTo>
                  <a:pt x="206324" y="66928"/>
                </a:lnTo>
                <a:lnTo>
                  <a:pt x="206324" y="9258"/>
                </a:lnTo>
                <a:close/>
              </a:path>
              <a:path w="397509" h="97154">
                <a:moveTo>
                  <a:pt x="263194" y="63182"/>
                </a:moveTo>
                <a:lnTo>
                  <a:pt x="259854" y="63931"/>
                </a:lnTo>
                <a:lnTo>
                  <a:pt x="253682" y="64719"/>
                </a:lnTo>
                <a:lnTo>
                  <a:pt x="235686" y="66484"/>
                </a:lnTo>
                <a:lnTo>
                  <a:pt x="227761" y="66928"/>
                </a:lnTo>
                <a:lnTo>
                  <a:pt x="263194" y="66928"/>
                </a:lnTo>
                <a:lnTo>
                  <a:pt x="263194" y="63182"/>
                </a:lnTo>
                <a:close/>
              </a:path>
              <a:path w="397509" h="97154">
                <a:moveTo>
                  <a:pt x="366801" y="0"/>
                </a:moveTo>
                <a:lnTo>
                  <a:pt x="361353" y="0"/>
                </a:lnTo>
                <a:lnTo>
                  <a:pt x="361353" y="96697"/>
                </a:lnTo>
                <a:lnTo>
                  <a:pt x="366801" y="96697"/>
                </a:lnTo>
                <a:lnTo>
                  <a:pt x="366801" y="44399"/>
                </a:lnTo>
                <a:lnTo>
                  <a:pt x="383133" y="44399"/>
                </a:lnTo>
                <a:lnTo>
                  <a:pt x="383133" y="40004"/>
                </a:lnTo>
                <a:lnTo>
                  <a:pt x="366801" y="40004"/>
                </a:lnTo>
                <a:lnTo>
                  <a:pt x="366801" y="0"/>
                </a:lnTo>
                <a:close/>
              </a:path>
              <a:path w="397509" h="97154">
                <a:moveTo>
                  <a:pt x="342836" y="12458"/>
                </a:moveTo>
                <a:lnTo>
                  <a:pt x="295998" y="12458"/>
                </a:lnTo>
                <a:lnTo>
                  <a:pt x="295998" y="73393"/>
                </a:lnTo>
                <a:lnTo>
                  <a:pt x="320179" y="73393"/>
                </a:lnTo>
                <a:lnTo>
                  <a:pt x="328129" y="72999"/>
                </a:lnTo>
                <a:lnTo>
                  <a:pt x="345554" y="71475"/>
                </a:lnTo>
                <a:lnTo>
                  <a:pt x="351548" y="70840"/>
                </a:lnTo>
                <a:lnTo>
                  <a:pt x="354825" y="70332"/>
                </a:lnTo>
                <a:lnTo>
                  <a:pt x="354825" y="69024"/>
                </a:lnTo>
                <a:lnTo>
                  <a:pt x="301447" y="69024"/>
                </a:lnTo>
                <a:lnTo>
                  <a:pt x="301447" y="16852"/>
                </a:lnTo>
                <a:lnTo>
                  <a:pt x="342836" y="16852"/>
                </a:lnTo>
                <a:lnTo>
                  <a:pt x="342836" y="12458"/>
                </a:lnTo>
                <a:close/>
              </a:path>
              <a:path w="397509" h="97154">
                <a:moveTo>
                  <a:pt x="354825" y="65951"/>
                </a:moveTo>
                <a:lnTo>
                  <a:pt x="351548" y="66522"/>
                </a:lnTo>
                <a:lnTo>
                  <a:pt x="345808" y="67170"/>
                </a:lnTo>
                <a:lnTo>
                  <a:pt x="329387" y="68656"/>
                </a:lnTo>
                <a:lnTo>
                  <a:pt x="321297" y="69024"/>
                </a:lnTo>
                <a:lnTo>
                  <a:pt x="354825" y="69024"/>
                </a:lnTo>
                <a:lnTo>
                  <a:pt x="354825" y="65951"/>
                </a:lnTo>
                <a:close/>
              </a:path>
              <a:path w="397509" h="97154">
                <a:moveTo>
                  <a:pt x="397090" y="82410"/>
                </a:moveTo>
                <a:lnTo>
                  <a:pt x="387286" y="82410"/>
                </a:lnTo>
                <a:lnTo>
                  <a:pt x="387286" y="92176"/>
                </a:lnTo>
                <a:lnTo>
                  <a:pt x="397090" y="92176"/>
                </a:lnTo>
                <a:lnTo>
                  <a:pt x="397090" y="8241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56310" y="8369427"/>
            <a:ext cx="3006694" cy="256082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3564671" y="8039292"/>
            <a:ext cx="3499485" cy="255904"/>
            <a:chOff x="3564671" y="8039292"/>
            <a:chExt cx="3499485" cy="255904"/>
          </a:xfrm>
        </p:grpSpPr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4671" y="8039292"/>
              <a:ext cx="1992630" cy="25565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091136" y="8147362"/>
              <a:ext cx="2973070" cy="0"/>
            </a:xfrm>
            <a:custGeom>
              <a:avLst/>
              <a:gdLst/>
              <a:ahLst/>
              <a:cxnLst/>
              <a:rect l="l" t="t" r="r" b="b"/>
              <a:pathLst>
                <a:path w="2973070" h="0">
                  <a:moveTo>
                    <a:pt x="0" y="0"/>
                  </a:moveTo>
                  <a:lnTo>
                    <a:pt x="2973019" y="0"/>
                  </a:lnTo>
                </a:path>
              </a:pathLst>
            </a:custGeom>
            <a:ln w="3352">
              <a:solidFill>
                <a:srgbClr val="009E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/>
          <p:nvPr/>
        </p:nvSpPr>
        <p:spPr>
          <a:xfrm>
            <a:off x="4091135" y="8473855"/>
            <a:ext cx="2973070" cy="0"/>
          </a:xfrm>
          <a:custGeom>
            <a:avLst/>
            <a:gdLst/>
            <a:ahLst/>
            <a:cxnLst/>
            <a:rect l="l" t="t" r="r" b="b"/>
            <a:pathLst>
              <a:path w="2973070" h="0">
                <a:moveTo>
                  <a:pt x="0" y="0"/>
                </a:moveTo>
                <a:lnTo>
                  <a:pt x="2973019" y="0"/>
                </a:lnTo>
              </a:path>
            </a:pathLst>
          </a:custGeom>
          <a:ln w="3352">
            <a:solidFill>
              <a:srgbClr val="009E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187874" y="8830918"/>
            <a:ext cx="2876550" cy="0"/>
          </a:xfrm>
          <a:custGeom>
            <a:avLst/>
            <a:gdLst/>
            <a:ahLst/>
            <a:cxnLst/>
            <a:rect l="l" t="t" r="r" b="b"/>
            <a:pathLst>
              <a:path w="2876550" h="0">
                <a:moveTo>
                  <a:pt x="0" y="0"/>
                </a:moveTo>
                <a:lnTo>
                  <a:pt x="2876283" y="0"/>
                </a:lnTo>
              </a:path>
            </a:pathLst>
          </a:custGeom>
          <a:ln w="3352">
            <a:solidFill>
              <a:srgbClr val="009E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200761" y="9188006"/>
            <a:ext cx="2863850" cy="0"/>
          </a:xfrm>
          <a:custGeom>
            <a:avLst/>
            <a:gdLst/>
            <a:ahLst/>
            <a:cxnLst/>
            <a:rect l="l" t="t" r="r" b="b"/>
            <a:pathLst>
              <a:path w="2863850" h="0">
                <a:moveTo>
                  <a:pt x="0" y="0"/>
                </a:moveTo>
                <a:lnTo>
                  <a:pt x="2863392" y="0"/>
                </a:lnTo>
              </a:path>
            </a:pathLst>
          </a:custGeom>
          <a:ln w="3352">
            <a:solidFill>
              <a:srgbClr val="009E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220121" y="9636897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 h="0">
                <a:moveTo>
                  <a:pt x="0" y="0"/>
                </a:moveTo>
                <a:lnTo>
                  <a:pt x="2844025" y="0"/>
                </a:lnTo>
              </a:path>
            </a:pathLst>
          </a:custGeom>
          <a:ln w="3352">
            <a:solidFill>
              <a:srgbClr val="009E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233006" y="10106201"/>
            <a:ext cx="2831465" cy="0"/>
          </a:xfrm>
          <a:custGeom>
            <a:avLst/>
            <a:gdLst/>
            <a:ahLst/>
            <a:cxnLst/>
            <a:rect l="l" t="t" r="r" b="b"/>
            <a:pathLst>
              <a:path w="2831465" h="0">
                <a:moveTo>
                  <a:pt x="0" y="0"/>
                </a:moveTo>
                <a:lnTo>
                  <a:pt x="2831147" y="0"/>
                </a:lnTo>
              </a:path>
            </a:pathLst>
          </a:custGeom>
          <a:ln w="3352">
            <a:solidFill>
              <a:srgbClr val="009E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657955" y="9823211"/>
            <a:ext cx="397510" cy="98425"/>
          </a:xfrm>
          <a:custGeom>
            <a:avLst/>
            <a:gdLst/>
            <a:ahLst/>
            <a:cxnLst/>
            <a:rect l="l" t="t" r="r" b="b"/>
            <a:pathLst>
              <a:path w="397510" h="98425">
                <a:moveTo>
                  <a:pt x="188658" y="44907"/>
                </a:moveTo>
                <a:lnTo>
                  <a:pt x="92798" y="44907"/>
                </a:lnTo>
                <a:lnTo>
                  <a:pt x="92798" y="49314"/>
                </a:lnTo>
                <a:lnTo>
                  <a:pt x="188658" y="49314"/>
                </a:lnTo>
                <a:lnTo>
                  <a:pt x="188658" y="44907"/>
                </a:lnTo>
                <a:close/>
              </a:path>
              <a:path w="397510" h="98425">
                <a:moveTo>
                  <a:pt x="77546" y="0"/>
                </a:moveTo>
                <a:lnTo>
                  <a:pt x="72110" y="0"/>
                </a:lnTo>
                <a:lnTo>
                  <a:pt x="72110" y="49085"/>
                </a:lnTo>
                <a:lnTo>
                  <a:pt x="77546" y="49085"/>
                </a:lnTo>
                <a:lnTo>
                  <a:pt x="77546" y="26695"/>
                </a:lnTo>
                <a:lnTo>
                  <a:pt x="92798" y="26695"/>
                </a:lnTo>
                <a:lnTo>
                  <a:pt x="92798" y="22072"/>
                </a:lnTo>
                <a:lnTo>
                  <a:pt x="77546" y="22072"/>
                </a:lnTo>
                <a:lnTo>
                  <a:pt x="77546" y="0"/>
                </a:lnTo>
                <a:close/>
              </a:path>
              <a:path w="397510" h="98425">
                <a:moveTo>
                  <a:pt x="143662" y="1892"/>
                </a:moveTo>
                <a:lnTo>
                  <a:pt x="137579" y="1892"/>
                </a:lnTo>
                <a:lnTo>
                  <a:pt x="137579" y="11988"/>
                </a:lnTo>
                <a:lnTo>
                  <a:pt x="133400" y="17894"/>
                </a:lnTo>
                <a:lnTo>
                  <a:pt x="99237" y="33286"/>
                </a:lnTo>
                <a:lnTo>
                  <a:pt x="102704" y="37007"/>
                </a:lnTo>
                <a:lnTo>
                  <a:pt x="138595" y="18656"/>
                </a:lnTo>
                <a:lnTo>
                  <a:pt x="140627" y="12750"/>
                </a:lnTo>
                <a:lnTo>
                  <a:pt x="144069" y="12750"/>
                </a:lnTo>
                <a:lnTo>
                  <a:pt x="143662" y="12204"/>
                </a:lnTo>
                <a:lnTo>
                  <a:pt x="143662" y="1892"/>
                </a:lnTo>
                <a:close/>
              </a:path>
              <a:path w="397510" h="98425">
                <a:moveTo>
                  <a:pt x="144069" y="12750"/>
                </a:moveTo>
                <a:lnTo>
                  <a:pt x="140627" y="12750"/>
                </a:lnTo>
                <a:lnTo>
                  <a:pt x="143382" y="18618"/>
                </a:lnTo>
                <a:lnTo>
                  <a:pt x="148793" y="23863"/>
                </a:lnTo>
                <a:lnTo>
                  <a:pt x="164922" y="33070"/>
                </a:lnTo>
                <a:lnTo>
                  <a:pt x="172148" y="35864"/>
                </a:lnTo>
                <a:lnTo>
                  <a:pt x="178523" y="36918"/>
                </a:lnTo>
                <a:lnTo>
                  <a:pt x="182016" y="33172"/>
                </a:lnTo>
                <a:lnTo>
                  <a:pt x="176433" y="31833"/>
                </a:lnTo>
                <a:lnTo>
                  <a:pt x="170484" y="29776"/>
                </a:lnTo>
                <a:lnTo>
                  <a:pt x="164164" y="26998"/>
                </a:lnTo>
                <a:lnTo>
                  <a:pt x="157467" y="23495"/>
                </a:lnTo>
                <a:lnTo>
                  <a:pt x="148272" y="18389"/>
                </a:lnTo>
                <a:lnTo>
                  <a:pt x="144069" y="12750"/>
                </a:lnTo>
                <a:close/>
              </a:path>
              <a:path w="397510" h="98425">
                <a:moveTo>
                  <a:pt x="32651" y="3086"/>
                </a:moveTo>
                <a:lnTo>
                  <a:pt x="17665" y="3086"/>
                </a:lnTo>
                <a:lnTo>
                  <a:pt x="11606" y="5245"/>
                </a:lnTo>
                <a:lnTo>
                  <a:pt x="2298" y="13779"/>
                </a:lnTo>
                <a:lnTo>
                  <a:pt x="0" y="19037"/>
                </a:lnTo>
                <a:lnTo>
                  <a:pt x="0" y="31508"/>
                </a:lnTo>
                <a:lnTo>
                  <a:pt x="2324" y="36728"/>
                </a:lnTo>
                <a:lnTo>
                  <a:pt x="7023" y="40906"/>
                </a:lnTo>
                <a:lnTo>
                  <a:pt x="11696" y="45148"/>
                </a:lnTo>
                <a:lnTo>
                  <a:pt x="17729" y="47244"/>
                </a:lnTo>
                <a:lnTo>
                  <a:pt x="32651" y="47244"/>
                </a:lnTo>
                <a:lnTo>
                  <a:pt x="38684" y="45148"/>
                </a:lnTo>
                <a:lnTo>
                  <a:pt x="41818" y="42303"/>
                </a:lnTo>
                <a:lnTo>
                  <a:pt x="18986" y="42303"/>
                </a:lnTo>
                <a:lnTo>
                  <a:pt x="14249" y="40652"/>
                </a:lnTo>
                <a:lnTo>
                  <a:pt x="10947" y="37274"/>
                </a:lnTo>
                <a:lnTo>
                  <a:pt x="7632" y="33985"/>
                </a:lnTo>
                <a:lnTo>
                  <a:pt x="5968" y="29959"/>
                </a:lnTo>
                <a:lnTo>
                  <a:pt x="5990" y="20535"/>
                </a:lnTo>
                <a:lnTo>
                  <a:pt x="7632" y="16573"/>
                </a:lnTo>
                <a:lnTo>
                  <a:pt x="11035" y="13169"/>
                </a:lnTo>
                <a:lnTo>
                  <a:pt x="14249" y="9918"/>
                </a:lnTo>
                <a:lnTo>
                  <a:pt x="18986" y="8242"/>
                </a:lnTo>
                <a:lnTo>
                  <a:pt x="41937" y="8242"/>
                </a:lnTo>
                <a:lnTo>
                  <a:pt x="38684" y="5245"/>
                </a:lnTo>
                <a:lnTo>
                  <a:pt x="32651" y="3086"/>
                </a:lnTo>
                <a:close/>
              </a:path>
              <a:path w="397510" h="98425">
                <a:moveTo>
                  <a:pt x="41937" y="8242"/>
                </a:moveTo>
                <a:lnTo>
                  <a:pt x="31457" y="8242"/>
                </a:lnTo>
                <a:lnTo>
                  <a:pt x="36245" y="9880"/>
                </a:lnTo>
                <a:lnTo>
                  <a:pt x="40161" y="13868"/>
                </a:lnTo>
                <a:lnTo>
                  <a:pt x="42697" y="16484"/>
                </a:lnTo>
                <a:lnTo>
                  <a:pt x="44322" y="20535"/>
                </a:lnTo>
                <a:lnTo>
                  <a:pt x="44322" y="29959"/>
                </a:lnTo>
                <a:lnTo>
                  <a:pt x="42697" y="33985"/>
                </a:lnTo>
                <a:lnTo>
                  <a:pt x="39433" y="37274"/>
                </a:lnTo>
                <a:lnTo>
                  <a:pt x="36156" y="40652"/>
                </a:lnTo>
                <a:lnTo>
                  <a:pt x="31394" y="42303"/>
                </a:lnTo>
                <a:lnTo>
                  <a:pt x="41818" y="42303"/>
                </a:lnTo>
                <a:lnTo>
                  <a:pt x="47993" y="36728"/>
                </a:lnTo>
                <a:lnTo>
                  <a:pt x="50317" y="31508"/>
                </a:lnTo>
                <a:lnTo>
                  <a:pt x="50283" y="19037"/>
                </a:lnTo>
                <a:lnTo>
                  <a:pt x="47993" y="13868"/>
                </a:lnTo>
                <a:lnTo>
                  <a:pt x="41937" y="8242"/>
                </a:lnTo>
                <a:close/>
              </a:path>
              <a:path w="397510" h="98425">
                <a:moveTo>
                  <a:pt x="68948" y="76009"/>
                </a:moveTo>
                <a:lnTo>
                  <a:pt x="57175" y="76009"/>
                </a:lnTo>
                <a:lnTo>
                  <a:pt x="52400" y="77012"/>
                </a:lnTo>
                <a:lnTo>
                  <a:pt x="48717" y="79171"/>
                </a:lnTo>
                <a:lnTo>
                  <a:pt x="45072" y="81229"/>
                </a:lnTo>
                <a:lnTo>
                  <a:pt x="43347" y="83769"/>
                </a:lnTo>
                <a:lnTo>
                  <a:pt x="43243" y="90512"/>
                </a:lnTo>
                <a:lnTo>
                  <a:pt x="45072" y="93205"/>
                </a:lnTo>
                <a:lnTo>
                  <a:pt x="52400" y="97370"/>
                </a:lnTo>
                <a:lnTo>
                  <a:pt x="57175" y="98399"/>
                </a:lnTo>
                <a:lnTo>
                  <a:pt x="68884" y="98399"/>
                </a:lnTo>
                <a:lnTo>
                  <a:pt x="73634" y="97358"/>
                </a:lnTo>
                <a:lnTo>
                  <a:pt x="79381" y="94056"/>
                </a:lnTo>
                <a:lnTo>
                  <a:pt x="59359" y="94056"/>
                </a:lnTo>
                <a:lnTo>
                  <a:pt x="56057" y="93421"/>
                </a:lnTo>
                <a:lnTo>
                  <a:pt x="52972" y="92227"/>
                </a:lnTo>
                <a:lnTo>
                  <a:pt x="50164" y="91097"/>
                </a:lnTo>
                <a:lnTo>
                  <a:pt x="48691" y="89382"/>
                </a:lnTo>
                <a:lnTo>
                  <a:pt x="48691" y="84874"/>
                </a:lnTo>
                <a:lnTo>
                  <a:pt x="50164" y="83058"/>
                </a:lnTo>
                <a:lnTo>
                  <a:pt x="53098" y="81813"/>
                </a:lnTo>
                <a:lnTo>
                  <a:pt x="56057" y="80594"/>
                </a:lnTo>
                <a:lnTo>
                  <a:pt x="59359" y="79971"/>
                </a:lnTo>
                <a:lnTo>
                  <a:pt x="79100" y="79971"/>
                </a:lnTo>
                <a:lnTo>
                  <a:pt x="73723" y="77012"/>
                </a:lnTo>
                <a:lnTo>
                  <a:pt x="68948" y="76009"/>
                </a:lnTo>
                <a:close/>
              </a:path>
              <a:path w="397510" h="98425">
                <a:moveTo>
                  <a:pt x="79100" y="79971"/>
                </a:moveTo>
                <a:lnTo>
                  <a:pt x="66700" y="79971"/>
                </a:lnTo>
                <a:lnTo>
                  <a:pt x="69976" y="80594"/>
                </a:lnTo>
                <a:lnTo>
                  <a:pt x="72923" y="81902"/>
                </a:lnTo>
                <a:lnTo>
                  <a:pt x="75869" y="83172"/>
                </a:lnTo>
                <a:lnTo>
                  <a:pt x="77226" y="84874"/>
                </a:lnTo>
                <a:lnTo>
                  <a:pt x="77317" y="89382"/>
                </a:lnTo>
                <a:lnTo>
                  <a:pt x="75869" y="91008"/>
                </a:lnTo>
                <a:lnTo>
                  <a:pt x="72923" y="92227"/>
                </a:lnTo>
                <a:lnTo>
                  <a:pt x="69976" y="93383"/>
                </a:lnTo>
                <a:lnTo>
                  <a:pt x="66700" y="94056"/>
                </a:lnTo>
                <a:lnTo>
                  <a:pt x="79381" y="94056"/>
                </a:lnTo>
                <a:lnTo>
                  <a:pt x="81038" y="93103"/>
                </a:lnTo>
                <a:lnTo>
                  <a:pt x="82827" y="90512"/>
                </a:lnTo>
                <a:lnTo>
                  <a:pt x="82880" y="83769"/>
                </a:lnTo>
                <a:lnTo>
                  <a:pt x="81038" y="81038"/>
                </a:lnTo>
                <a:lnTo>
                  <a:pt x="79100" y="79971"/>
                </a:lnTo>
                <a:close/>
              </a:path>
              <a:path w="397510" h="98425">
                <a:moveTo>
                  <a:pt x="17729" y="56108"/>
                </a:moveTo>
                <a:lnTo>
                  <a:pt x="12293" y="56108"/>
                </a:lnTo>
                <a:lnTo>
                  <a:pt x="12293" y="95440"/>
                </a:lnTo>
                <a:lnTo>
                  <a:pt x="25590" y="95440"/>
                </a:lnTo>
                <a:lnTo>
                  <a:pt x="28816" y="95300"/>
                </a:lnTo>
                <a:lnTo>
                  <a:pt x="37299" y="94729"/>
                </a:lnTo>
                <a:lnTo>
                  <a:pt x="39789" y="94449"/>
                </a:lnTo>
                <a:lnTo>
                  <a:pt x="40500" y="94234"/>
                </a:lnTo>
                <a:lnTo>
                  <a:pt x="40500" y="91033"/>
                </a:lnTo>
                <a:lnTo>
                  <a:pt x="17729" y="91033"/>
                </a:lnTo>
                <a:lnTo>
                  <a:pt x="17729" y="56108"/>
                </a:lnTo>
                <a:close/>
              </a:path>
              <a:path w="397510" h="98425">
                <a:moveTo>
                  <a:pt x="40500" y="89750"/>
                </a:moveTo>
                <a:lnTo>
                  <a:pt x="39573" y="89941"/>
                </a:lnTo>
                <a:lnTo>
                  <a:pt x="37045" y="90246"/>
                </a:lnTo>
                <a:lnTo>
                  <a:pt x="32892" y="90551"/>
                </a:lnTo>
                <a:lnTo>
                  <a:pt x="28752" y="90906"/>
                </a:lnTo>
                <a:lnTo>
                  <a:pt x="25590" y="91033"/>
                </a:lnTo>
                <a:lnTo>
                  <a:pt x="40500" y="91033"/>
                </a:lnTo>
                <a:lnTo>
                  <a:pt x="40500" y="89750"/>
                </a:lnTo>
                <a:close/>
              </a:path>
              <a:path w="397510" h="98425">
                <a:moveTo>
                  <a:pt x="87134" y="65798"/>
                </a:moveTo>
                <a:lnTo>
                  <a:pt x="39433" y="65798"/>
                </a:lnTo>
                <a:lnTo>
                  <a:pt x="39433" y="70167"/>
                </a:lnTo>
                <a:lnTo>
                  <a:pt x="87134" y="70167"/>
                </a:lnTo>
                <a:lnTo>
                  <a:pt x="87134" y="65798"/>
                </a:lnTo>
                <a:close/>
              </a:path>
              <a:path w="397510" h="98425">
                <a:moveTo>
                  <a:pt x="76682" y="54597"/>
                </a:moveTo>
                <a:lnTo>
                  <a:pt x="49441" y="54597"/>
                </a:lnTo>
                <a:lnTo>
                  <a:pt x="49441" y="58978"/>
                </a:lnTo>
                <a:lnTo>
                  <a:pt x="76682" y="58978"/>
                </a:lnTo>
                <a:lnTo>
                  <a:pt x="76682" y="54597"/>
                </a:lnTo>
                <a:close/>
              </a:path>
              <a:path w="397510" h="98425">
                <a:moveTo>
                  <a:pt x="111861" y="56908"/>
                </a:moveTo>
                <a:lnTo>
                  <a:pt x="106413" y="56908"/>
                </a:lnTo>
                <a:lnTo>
                  <a:pt x="106413" y="95554"/>
                </a:lnTo>
                <a:lnTo>
                  <a:pt x="175044" y="95554"/>
                </a:lnTo>
                <a:lnTo>
                  <a:pt x="175044" y="91160"/>
                </a:lnTo>
                <a:lnTo>
                  <a:pt x="111861" y="91160"/>
                </a:lnTo>
                <a:lnTo>
                  <a:pt x="111861" y="74142"/>
                </a:lnTo>
                <a:lnTo>
                  <a:pt x="175044" y="74142"/>
                </a:lnTo>
                <a:lnTo>
                  <a:pt x="175044" y="69735"/>
                </a:lnTo>
                <a:lnTo>
                  <a:pt x="111861" y="69735"/>
                </a:lnTo>
                <a:lnTo>
                  <a:pt x="111861" y="56908"/>
                </a:lnTo>
                <a:close/>
              </a:path>
              <a:path w="397510" h="98425">
                <a:moveTo>
                  <a:pt x="175044" y="74142"/>
                </a:moveTo>
                <a:lnTo>
                  <a:pt x="169608" y="74142"/>
                </a:lnTo>
                <a:lnTo>
                  <a:pt x="169608" y="91160"/>
                </a:lnTo>
                <a:lnTo>
                  <a:pt x="175044" y="91160"/>
                </a:lnTo>
                <a:lnTo>
                  <a:pt x="175044" y="74142"/>
                </a:lnTo>
                <a:close/>
              </a:path>
              <a:path w="397510" h="98425">
                <a:moveTo>
                  <a:pt x="175044" y="56908"/>
                </a:moveTo>
                <a:lnTo>
                  <a:pt x="169608" y="56908"/>
                </a:lnTo>
                <a:lnTo>
                  <a:pt x="169608" y="69735"/>
                </a:lnTo>
                <a:lnTo>
                  <a:pt x="175044" y="69735"/>
                </a:lnTo>
                <a:lnTo>
                  <a:pt x="175044" y="56908"/>
                </a:lnTo>
                <a:close/>
              </a:path>
              <a:path w="397510" h="98425">
                <a:moveTo>
                  <a:pt x="275272" y="12"/>
                </a:moveTo>
                <a:lnTo>
                  <a:pt x="269836" y="12"/>
                </a:lnTo>
                <a:lnTo>
                  <a:pt x="269836" y="96659"/>
                </a:lnTo>
                <a:lnTo>
                  <a:pt x="275272" y="96659"/>
                </a:lnTo>
                <a:lnTo>
                  <a:pt x="275272" y="12"/>
                </a:lnTo>
                <a:close/>
              </a:path>
              <a:path w="397510" h="98425">
                <a:moveTo>
                  <a:pt x="206311" y="9258"/>
                </a:moveTo>
                <a:lnTo>
                  <a:pt x="200875" y="9258"/>
                </a:lnTo>
                <a:lnTo>
                  <a:pt x="200875" y="71297"/>
                </a:lnTo>
                <a:lnTo>
                  <a:pt x="218300" y="71297"/>
                </a:lnTo>
                <a:lnTo>
                  <a:pt x="225034" y="71209"/>
                </a:lnTo>
                <a:lnTo>
                  <a:pt x="263169" y="67564"/>
                </a:lnTo>
                <a:lnTo>
                  <a:pt x="263169" y="66903"/>
                </a:lnTo>
                <a:lnTo>
                  <a:pt x="206311" y="66903"/>
                </a:lnTo>
                <a:lnTo>
                  <a:pt x="206311" y="9258"/>
                </a:lnTo>
                <a:close/>
              </a:path>
              <a:path w="397510" h="98425">
                <a:moveTo>
                  <a:pt x="263169" y="63182"/>
                </a:moveTo>
                <a:lnTo>
                  <a:pt x="259841" y="63893"/>
                </a:lnTo>
                <a:lnTo>
                  <a:pt x="253657" y="64668"/>
                </a:lnTo>
                <a:lnTo>
                  <a:pt x="235635" y="66459"/>
                </a:lnTo>
                <a:lnTo>
                  <a:pt x="227736" y="66903"/>
                </a:lnTo>
                <a:lnTo>
                  <a:pt x="263169" y="66903"/>
                </a:lnTo>
                <a:lnTo>
                  <a:pt x="263169" y="63182"/>
                </a:lnTo>
                <a:close/>
              </a:path>
              <a:path w="397510" h="98425">
                <a:moveTo>
                  <a:pt x="366775" y="0"/>
                </a:moveTo>
                <a:lnTo>
                  <a:pt x="361340" y="0"/>
                </a:lnTo>
                <a:lnTo>
                  <a:pt x="361340" y="96659"/>
                </a:lnTo>
                <a:lnTo>
                  <a:pt x="366775" y="96659"/>
                </a:lnTo>
                <a:lnTo>
                  <a:pt x="366775" y="44386"/>
                </a:lnTo>
                <a:lnTo>
                  <a:pt x="383108" y="44386"/>
                </a:lnTo>
                <a:lnTo>
                  <a:pt x="383108" y="39979"/>
                </a:lnTo>
                <a:lnTo>
                  <a:pt x="366775" y="39979"/>
                </a:lnTo>
                <a:lnTo>
                  <a:pt x="366775" y="0"/>
                </a:lnTo>
                <a:close/>
              </a:path>
              <a:path w="397510" h="98425">
                <a:moveTo>
                  <a:pt x="342823" y="12395"/>
                </a:moveTo>
                <a:lnTo>
                  <a:pt x="295960" y="12395"/>
                </a:lnTo>
                <a:lnTo>
                  <a:pt x="295960" y="73380"/>
                </a:lnTo>
                <a:lnTo>
                  <a:pt x="320154" y="73380"/>
                </a:lnTo>
                <a:lnTo>
                  <a:pt x="328104" y="72999"/>
                </a:lnTo>
                <a:lnTo>
                  <a:pt x="345554" y="71450"/>
                </a:lnTo>
                <a:lnTo>
                  <a:pt x="351523" y="70827"/>
                </a:lnTo>
                <a:lnTo>
                  <a:pt x="354799" y="70319"/>
                </a:lnTo>
                <a:lnTo>
                  <a:pt x="354799" y="68986"/>
                </a:lnTo>
                <a:lnTo>
                  <a:pt x="301409" y="68986"/>
                </a:lnTo>
                <a:lnTo>
                  <a:pt x="301409" y="16802"/>
                </a:lnTo>
                <a:lnTo>
                  <a:pt x="342823" y="16802"/>
                </a:lnTo>
                <a:lnTo>
                  <a:pt x="342823" y="12395"/>
                </a:lnTo>
                <a:close/>
              </a:path>
              <a:path w="397510" h="98425">
                <a:moveTo>
                  <a:pt x="354799" y="65925"/>
                </a:moveTo>
                <a:lnTo>
                  <a:pt x="351523" y="66509"/>
                </a:lnTo>
                <a:lnTo>
                  <a:pt x="345795" y="67157"/>
                </a:lnTo>
                <a:lnTo>
                  <a:pt x="329374" y="68605"/>
                </a:lnTo>
                <a:lnTo>
                  <a:pt x="321259" y="68986"/>
                </a:lnTo>
                <a:lnTo>
                  <a:pt x="354799" y="68986"/>
                </a:lnTo>
                <a:lnTo>
                  <a:pt x="354799" y="65925"/>
                </a:lnTo>
                <a:close/>
              </a:path>
              <a:path w="397510" h="98425">
                <a:moveTo>
                  <a:pt x="397052" y="82372"/>
                </a:moveTo>
                <a:lnTo>
                  <a:pt x="387261" y="82372"/>
                </a:lnTo>
                <a:lnTo>
                  <a:pt x="387261" y="92138"/>
                </a:lnTo>
                <a:lnTo>
                  <a:pt x="397052" y="92138"/>
                </a:lnTo>
                <a:lnTo>
                  <a:pt x="397052" y="82372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5975017" y="629374"/>
            <a:ext cx="1228090" cy="274320"/>
            <a:chOff x="5975017" y="629374"/>
            <a:chExt cx="1228090" cy="274320"/>
          </a:xfrm>
        </p:grpSpPr>
        <p:sp>
          <p:nvSpPr>
            <p:cNvPr id="63" name="object 63"/>
            <p:cNvSpPr/>
            <p:nvPr/>
          </p:nvSpPr>
          <p:spPr>
            <a:xfrm>
              <a:off x="6851154" y="851610"/>
              <a:ext cx="318770" cy="52069"/>
            </a:xfrm>
            <a:custGeom>
              <a:avLst/>
              <a:gdLst/>
              <a:ahLst/>
              <a:cxnLst/>
              <a:rect l="l" t="t" r="r" b="b"/>
              <a:pathLst>
                <a:path w="318770" h="52069">
                  <a:moveTo>
                    <a:pt x="31419" y="50736"/>
                  </a:moveTo>
                  <a:lnTo>
                    <a:pt x="31394" y="42862"/>
                  </a:lnTo>
                  <a:lnTo>
                    <a:pt x="8813" y="42862"/>
                  </a:lnTo>
                  <a:lnTo>
                    <a:pt x="8788" y="901"/>
                  </a:lnTo>
                  <a:lnTo>
                    <a:pt x="0" y="939"/>
                  </a:lnTo>
                  <a:lnTo>
                    <a:pt x="25" y="50736"/>
                  </a:lnTo>
                  <a:lnTo>
                    <a:pt x="31419" y="50736"/>
                  </a:lnTo>
                  <a:close/>
                </a:path>
                <a:path w="318770" h="52069">
                  <a:moveTo>
                    <a:pt x="66903" y="50673"/>
                  </a:moveTo>
                  <a:lnTo>
                    <a:pt x="66865" y="876"/>
                  </a:lnTo>
                  <a:lnTo>
                    <a:pt x="58064" y="876"/>
                  </a:lnTo>
                  <a:lnTo>
                    <a:pt x="58102" y="50711"/>
                  </a:lnTo>
                  <a:lnTo>
                    <a:pt x="66903" y="50673"/>
                  </a:lnTo>
                  <a:close/>
                </a:path>
                <a:path w="318770" h="52069">
                  <a:moveTo>
                    <a:pt x="135153" y="45720"/>
                  </a:moveTo>
                  <a:lnTo>
                    <a:pt x="131038" y="38569"/>
                  </a:lnTo>
                  <a:lnTo>
                    <a:pt x="128384" y="41935"/>
                  </a:lnTo>
                  <a:lnTo>
                    <a:pt x="124726" y="43624"/>
                  </a:lnTo>
                  <a:lnTo>
                    <a:pt x="115951" y="43624"/>
                  </a:lnTo>
                  <a:lnTo>
                    <a:pt x="112661" y="42049"/>
                  </a:lnTo>
                  <a:lnTo>
                    <a:pt x="107746" y="35826"/>
                  </a:lnTo>
                  <a:lnTo>
                    <a:pt x="106514" y="31597"/>
                  </a:lnTo>
                  <a:lnTo>
                    <a:pt x="106514" y="20942"/>
                  </a:lnTo>
                  <a:lnTo>
                    <a:pt x="107835" y="16573"/>
                  </a:lnTo>
                  <a:lnTo>
                    <a:pt x="113118" y="9588"/>
                  </a:lnTo>
                  <a:lnTo>
                    <a:pt x="116535" y="7835"/>
                  </a:lnTo>
                  <a:lnTo>
                    <a:pt x="125018" y="7835"/>
                  </a:lnTo>
                  <a:lnTo>
                    <a:pt x="128168" y="8801"/>
                  </a:lnTo>
                  <a:lnTo>
                    <a:pt x="130111" y="10744"/>
                  </a:lnTo>
                  <a:lnTo>
                    <a:pt x="133743" y="3416"/>
                  </a:lnTo>
                  <a:lnTo>
                    <a:pt x="130327" y="1130"/>
                  </a:lnTo>
                  <a:lnTo>
                    <a:pt x="125768" y="0"/>
                  </a:lnTo>
                  <a:lnTo>
                    <a:pt x="113398" y="0"/>
                  </a:lnTo>
                  <a:lnTo>
                    <a:pt x="107937" y="2451"/>
                  </a:lnTo>
                  <a:lnTo>
                    <a:pt x="99402" y="12382"/>
                  </a:lnTo>
                  <a:lnTo>
                    <a:pt x="97282" y="18542"/>
                  </a:lnTo>
                  <a:lnTo>
                    <a:pt x="97307" y="33794"/>
                  </a:lnTo>
                  <a:lnTo>
                    <a:pt x="99212" y="40055"/>
                  </a:lnTo>
                  <a:lnTo>
                    <a:pt x="106946" y="49212"/>
                  </a:lnTo>
                  <a:lnTo>
                    <a:pt x="112344" y="51498"/>
                  </a:lnTo>
                  <a:lnTo>
                    <a:pt x="126301" y="51498"/>
                  </a:lnTo>
                  <a:lnTo>
                    <a:pt x="131572" y="49530"/>
                  </a:lnTo>
                  <a:lnTo>
                    <a:pt x="135153" y="45720"/>
                  </a:lnTo>
                  <a:close/>
                </a:path>
                <a:path w="318770" h="52069">
                  <a:moveTo>
                    <a:pt x="204266" y="50571"/>
                  </a:moveTo>
                  <a:lnTo>
                    <a:pt x="200253" y="40500"/>
                  </a:lnTo>
                  <a:lnTo>
                    <a:pt x="197548" y="33705"/>
                  </a:lnTo>
                  <a:lnTo>
                    <a:pt x="190233" y="15341"/>
                  </a:lnTo>
                  <a:lnTo>
                    <a:pt x="188290" y="10464"/>
                  </a:lnTo>
                  <a:lnTo>
                    <a:pt x="188290" y="33705"/>
                  </a:lnTo>
                  <a:lnTo>
                    <a:pt x="176250" y="33705"/>
                  </a:lnTo>
                  <a:lnTo>
                    <a:pt x="182283" y="15341"/>
                  </a:lnTo>
                  <a:lnTo>
                    <a:pt x="188290" y="33705"/>
                  </a:lnTo>
                  <a:lnTo>
                    <a:pt x="188290" y="10464"/>
                  </a:lnTo>
                  <a:lnTo>
                    <a:pt x="184175" y="114"/>
                  </a:lnTo>
                  <a:lnTo>
                    <a:pt x="180314" y="152"/>
                  </a:lnTo>
                  <a:lnTo>
                    <a:pt x="160426" y="50622"/>
                  </a:lnTo>
                  <a:lnTo>
                    <a:pt x="170294" y="50622"/>
                  </a:lnTo>
                  <a:lnTo>
                    <a:pt x="173736" y="40525"/>
                  </a:lnTo>
                  <a:lnTo>
                    <a:pt x="190868" y="40513"/>
                  </a:lnTo>
                  <a:lnTo>
                    <a:pt x="194513" y="50596"/>
                  </a:lnTo>
                  <a:lnTo>
                    <a:pt x="204266" y="50571"/>
                  </a:lnTo>
                  <a:close/>
                </a:path>
                <a:path w="318770" h="52069">
                  <a:moveTo>
                    <a:pt x="264452" y="685"/>
                  </a:moveTo>
                  <a:lnTo>
                    <a:pt x="223240" y="749"/>
                  </a:lnTo>
                  <a:lnTo>
                    <a:pt x="223240" y="8610"/>
                  </a:lnTo>
                  <a:lnTo>
                    <a:pt x="239077" y="8585"/>
                  </a:lnTo>
                  <a:lnTo>
                    <a:pt x="239102" y="50546"/>
                  </a:lnTo>
                  <a:lnTo>
                    <a:pt x="247891" y="50546"/>
                  </a:lnTo>
                  <a:lnTo>
                    <a:pt x="247878" y="8585"/>
                  </a:lnTo>
                  <a:lnTo>
                    <a:pt x="264452" y="8585"/>
                  </a:lnTo>
                  <a:lnTo>
                    <a:pt x="264452" y="685"/>
                  </a:lnTo>
                  <a:close/>
                </a:path>
                <a:path w="318770" h="52069">
                  <a:moveTo>
                    <a:pt x="318693" y="8521"/>
                  </a:moveTo>
                  <a:lnTo>
                    <a:pt x="318681" y="647"/>
                  </a:lnTo>
                  <a:lnTo>
                    <a:pt x="287337" y="685"/>
                  </a:lnTo>
                  <a:lnTo>
                    <a:pt x="287362" y="50507"/>
                  </a:lnTo>
                  <a:lnTo>
                    <a:pt x="318693" y="50482"/>
                  </a:lnTo>
                  <a:lnTo>
                    <a:pt x="318693" y="42595"/>
                  </a:lnTo>
                  <a:lnTo>
                    <a:pt x="296151" y="42608"/>
                  </a:lnTo>
                  <a:lnTo>
                    <a:pt x="296125" y="27698"/>
                  </a:lnTo>
                  <a:lnTo>
                    <a:pt x="312191" y="27698"/>
                  </a:lnTo>
                  <a:lnTo>
                    <a:pt x="312191" y="20167"/>
                  </a:lnTo>
                  <a:lnTo>
                    <a:pt x="296151" y="20167"/>
                  </a:lnTo>
                  <a:lnTo>
                    <a:pt x="296125" y="8521"/>
                  </a:lnTo>
                  <a:lnTo>
                    <a:pt x="318693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5017" y="629374"/>
              <a:ext cx="1227648" cy="274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6488430"/>
            <a:chOff x="0" y="12"/>
            <a:chExt cx="7560309" cy="6488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7554542" cy="5835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22620"/>
              <a:ext cx="7560005" cy="965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686272"/>
              <a:ext cx="7555230" cy="572135"/>
            </a:xfrm>
            <a:custGeom>
              <a:avLst/>
              <a:gdLst/>
              <a:ahLst/>
              <a:cxnLst/>
              <a:rect l="l" t="t" r="r" b="b"/>
              <a:pathLst>
                <a:path w="7555230" h="572135">
                  <a:moveTo>
                    <a:pt x="0" y="93495"/>
                  </a:moveTo>
                  <a:lnTo>
                    <a:pt x="0" y="558725"/>
                  </a:lnTo>
                  <a:lnTo>
                    <a:pt x="1798490" y="571644"/>
                  </a:lnTo>
                  <a:lnTo>
                    <a:pt x="3485373" y="556824"/>
                  </a:lnTo>
                  <a:lnTo>
                    <a:pt x="7320876" y="432333"/>
                  </a:lnTo>
                  <a:lnTo>
                    <a:pt x="7555204" y="422313"/>
                  </a:lnTo>
                  <a:lnTo>
                    <a:pt x="7555204" y="104114"/>
                  </a:lnTo>
                  <a:lnTo>
                    <a:pt x="1952620" y="104114"/>
                  </a:lnTo>
                  <a:lnTo>
                    <a:pt x="0" y="93495"/>
                  </a:lnTo>
                  <a:close/>
                </a:path>
                <a:path w="7555230" h="572135">
                  <a:moveTo>
                    <a:pt x="7555204" y="0"/>
                  </a:moveTo>
                  <a:lnTo>
                    <a:pt x="5022168" y="68000"/>
                  </a:lnTo>
                  <a:lnTo>
                    <a:pt x="1952620" y="104114"/>
                  </a:lnTo>
                  <a:lnTo>
                    <a:pt x="7555204" y="104114"/>
                  </a:lnTo>
                  <a:lnTo>
                    <a:pt x="7555204" y="0"/>
                  </a:lnTo>
                  <a:close/>
                </a:path>
              </a:pathLst>
            </a:custGeom>
            <a:solidFill>
              <a:srgbClr val="FFFFFF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591733"/>
              <a:ext cx="7555230" cy="198755"/>
            </a:xfrm>
            <a:custGeom>
              <a:avLst/>
              <a:gdLst/>
              <a:ahLst/>
              <a:cxnLst/>
              <a:rect l="l" t="t" r="r" b="b"/>
              <a:pathLst>
                <a:path w="7555230" h="198754">
                  <a:moveTo>
                    <a:pt x="0" y="93483"/>
                  </a:moveTo>
                  <a:lnTo>
                    <a:pt x="0" y="188034"/>
                  </a:lnTo>
                  <a:lnTo>
                    <a:pt x="1901352" y="198652"/>
                  </a:lnTo>
                  <a:lnTo>
                    <a:pt x="4863470" y="165892"/>
                  </a:lnTo>
                  <a:lnTo>
                    <a:pt x="7253099" y="104106"/>
                  </a:lnTo>
                  <a:lnTo>
                    <a:pt x="1901352" y="104106"/>
                  </a:lnTo>
                  <a:lnTo>
                    <a:pt x="535109" y="98383"/>
                  </a:lnTo>
                  <a:lnTo>
                    <a:pt x="103749" y="94538"/>
                  </a:lnTo>
                  <a:lnTo>
                    <a:pt x="0" y="93483"/>
                  </a:lnTo>
                  <a:close/>
                </a:path>
                <a:path w="7555230" h="198754">
                  <a:moveTo>
                    <a:pt x="7555210" y="0"/>
                  </a:moveTo>
                  <a:lnTo>
                    <a:pt x="3545293" y="94539"/>
                  </a:lnTo>
                  <a:lnTo>
                    <a:pt x="3197876" y="98384"/>
                  </a:lnTo>
                  <a:lnTo>
                    <a:pt x="1901352" y="104106"/>
                  </a:lnTo>
                  <a:lnTo>
                    <a:pt x="7253099" y="104106"/>
                  </a:lnTo>
                  <a:lnTo>
                    <a:pt x="7435236" y="98383"/>
                  </a:lnTo>
                  <a:lnTo>
                    <a:pt x="7555203" y="94539"/>
                  </a:lnTo>
                  <a:lnTo>
                    <a:pt x="755521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686272"/>
              <a:ext cx="7555230" cy="572135"/>
            </a:xfrm>
            <a:custGeom>
              <a:avLst/>
              <a:gdLst/>
              <a:ahLst/>
              <a:cxnLst/>
              <a:rect l="l" t="t" r="r" b="b"/>
              <a:pathLst>
                <a:path w="7555230" h="572135">
                  <a:moveTo>
                    <a:pt x="0" y="93495"/>
                  </a:moveTo>
                  <a:lnTo>
                    <a:pt x="0" y="558725"/>
                  </a:lnTo>
                  <a:lnTo>
                    <a:pt x="1798490" y="571644"/>
                  </a:lnTo>
                  <a:lnTo>
                    <a:pt x="3485373" y="556824"/>
                  </a:lnTo>
                  <a:lnTo>
                    <a:pt x="7320876" y="432333"/>
                  </a:lnTo>
                  <a:lnTo>
                    <a:pt x="7555204" y="422313"/>
                  </a:lnTo>
                  <a:lnTo>
                    <a:pt x="7555204" y="104114"/>
                  </a:lnTo>
                  <a:lnTo>
                    <a:pt x="1952620" y="104114"/>
                  </a:lnTo>
                  <a:lnTo>
                    <a:pt x="0" y="93495"/>
                  </a:lnTo>
                  <a:close/>
                </a:path>
                <a:path w="7555230" h="572135">
                  <a:moveTo>
                    <a:pt x="7555204" y="0"/>
                  </a:moveTo>
                  <a:lnTo>
                    <a:pt x="5022168" y="68000"/>
                  </a:lnTo>
                  <a:lnTo>
                    <a:pt x="1952620" y="104114"/>
                  </a:lnTo>
                  <a:lnTo>
                    <a:pt x="7555204" y="104114"/>
                  </a:lnTo>
                  <a:lnTo>
                    <a:pt x="7555204" y="0"/>
                  </a:lnTo>
                  <a:close/>
                </a:path>
              </a:pathLst>
            </a:custGeom>
            <a:solidFill>
              <a:srgbClr val="C6006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6346" y="7665249"/>
            <a:ext cx="2681325" cy="21998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142" y="7665249"/>
            <a:ext cx="1308455" cy="21943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6038" y="7665249"/>
            <a:ext cx="1308442" cy="21943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97578" y="9929378"/>
            <a:ext cx="2717571" cy="509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055" y="9924757"/>
            <a:ext cx="2455989" cy="2370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6630" y="10357018"/>
            <a:ext cx="2627342" cy="2426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9585" y="7739774"/>
            <a:ext cx="1128229" cy="11282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67883" y="7735760"/>
            <a:ext cx="1128242" cy="11282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1115" y="7727315"/>
            <a:ext cx="1128255" cy="11282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3564" y="7704379"/>
            <a:ext cx="1128242" cy="112825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2388" y="7259446"/>
            <a:ext cx="2365082" cy="16984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971338" y="7523748"/>
            <a:ext cx="928369" cy="92075"/>
          </a:xfrm>
          <a:custGeom>
            <a:avLst/>
            <a:gdLst/>
            <a:ahLst/>
            <a:cxnLst/>
            <a:rect l="l" t="t" r="r" b="b"/>
            <a:pathLst>
              <a:path w="928370" h="92075">
                <a:moveTo>
                  <a:pt x="47661" y="2310"/>
                </a:moveTo>
                <a:lnTo>
                  <a:pt x="17030" y="2310"/>
                </a:lnTo>
                <a:lnTo>
                  <a:pt x="17030" y="13802"/>
                </a:lnTo>
                <a:lnTo>
                  <a:pt x="47661" y="13802"/>
                </a:lnTo>
                <a:lnTo>
                  <a:pt x="47661" y="2310"/>
                </a:lnTo>
                <a:close/>
              </a:path>
              <a:path w="928370" h="92075">
                <a:moveTo>
                  <a:pt x="85229" y="0"/>
                </a:moveTo>
                <a:lnTo>
                  <a:pt x="71348" y="0"/>
                </a:lnTo>
                <a:lnTo>
                  <a:pt x="71348" y="38924"/>
                </a:lnTo>
                <a:lnTo>
                  <a:pt x="54927" y="38924"/>
                </a:lnTo>
                <a:lnTo>
                  <a:pt x="54927" y="50849"/>
                </a:lnTo>
                <a:lnTo>
                  <a:pt x="71348" y="50849"/>
                </a:lnTo>
                <a:lnTo>
                  <a:pt x="71348" y="92061"/>
                </a:lnTo>
                <a:lnTo>
                  <a:pt x="85229" y="92061"/>
                </a:lnTo>
                <a:lnTo>
                  <a:pt x="85229" y="0"/>
                </a:lnTo>
                <a:close/>
              </a:path>
              <a:path w="928370" h="92075">
                <a:moveTo>
                  <a:pt x="39952" y="33069"/>
                </a:moveTo>
                <a:lnTo>
                  <a:pt x="24560" y="33069"/>
                </a:lnTo>
                <a:lnTo>
                  <a:pt x="24560" y="44067"/>
                </a:lnTo>
                <a:lnTo>
                  <a:pt x="22211" y="51040"/>
                </a:lnTo>
                <a:lnTo>
                  <a:pt x="12776" y="62025"/>
                </a:lnTo>
                <a:lnTo>
                  <a:pt x="6934" y="66165"/>
                </a:lnTo>
                <a:lnTo>
                  <a:pt x="0" y="68934"/>
                </a:lnTo>
                <a:lnTo>
                  <a:pt x="10745" y="78370"/>
                </a:lnTo>
                <a:lnTo>
                  <a:pt x="32396" y="56285"/>
                </a:lnTo>
                <a:lnTo>
                  <a:pt x="48916" y="56285"/>
                </a:lnTo>
                <a:lnTo>
                  <a:pt x="42430" y="49858"/>
                </a:lnTo>
                <a:lnTo>
                  <a:pt x="39952" y="43508"/>
                </a:lnTo>
                <a:lnTo>
                  <a:pt x="39952" y="33069"/>
                </a:lnTo>
                <a:close/>
              </a:path>
              <a:path w="928370" h="92075">
                <a:moveTo>
                  <a:pt x="48916" y="56285"/>
                </a:moveTo>
                <a:lnTo>
                  <a:pt x="32396" y="56285"/>
                </a:lnTo>
                <a:lnTo>
                  <a:pt x="35280" y="61160"/>
                </a:lnTo>
                <a:lnTo>
                  <a:pt x="53657" y="76503"/>
                </a:lnTo>
                <a:lnTo>
                  <a:pt x="62863" y="66559"/>
                </a:lnTo>
                <a:lnTo>
                  <a:pt x="57453" y="63574"/>
                </a:lnTo>
                <a:lnTo>
                  <a:pt x="52298" y="59636"/>
                </a:lnTo>
                <a:lnTo>
                  <a:pt x="48916" y="56285"/>
                </a:lnTo>
                <a:close/>
              </a:path>
              <a:path w="928370" h="92075">
                <a:moveTo>
                  <a:pt x="58964" y="20839"/>
                </a:moveTo>
                <a:lnTo>
                  <a:pt x="5436" y="20839"/>
                </a:lnTo>
                <a:lnTo>
                  <a:pt x="5436" y="33069"/>
                </a:lnTo>
                <a:lnTo>
                  <a:pt x="58964" y="33069"/>
                </a:lnTo>
                <a:lnTo>
                  <a:pt x="58964" y="20839"/>
                </a:lnTo>
                <a:close/>
              </a:path>
              <a:path w="928370" h="92075">
                <a:moveTo>
                  <a:pt x="147904" y="7973"/>
                </a:moveTo>
                <a:lnTo>
                  <a:pt x="101674" y="7973"/>
                </a:lnTo>
                <a:lnTo>
                  <a:pt x="101674" y="19988"/>
                </a:lnTo>
                <a:lnTo>
                  <a:pt x="133894" y="19988"/>
                </a:lnTo>
                <a:lnTo>
                  <a:pt x="133894" y="34860"/>
                </a:lnTo>
                <a:lnTo>
                  <a:pt x="101674" y="34860"/>
                </a:lnTo>
                <a:lnTo>
                  <a:pt x="101674" y="74103"/>
                </a:lnTo>
                <a:lnTo>
                  <a:pt x="149631" y="72426"/>
                </a:lnTo>
                <a:lnTo>
                  <a:pt x="158064" y="71360"/>
                </a:lnTo>
                <a:lnTo>
                  <a:pt x="158064" y="62063"/>
                </a:lnTo>
                <a:lnTo>
                  <a:pt x="115695" y="62063"/>
                </a:lnTo>
                <a:lnTo>
                  <a:pt x="115695" y="46772"/>
                </a:lnTo>
                <a:lnTo>
                  <a:pt x="147904" y="46772"/>
                </a:lnTo>
                <a:lnTo>
                  <a:pt x="147904" y="7973"/>
                </a:lnTo>
                <a:close/>
              </a:path>
              <a:path w="928370" h="92075">
                <a:moveTo>
                  <a:pt x="158064" y="59549"/>
                </a:moveTo>
                <a:lnTo>
                  <a:pt x="154787" y="60031"/>
                </a:lnTo>
                <a:lnTo>
                  <a:pt x="150164" y="60565"/>
                </a:lnTo>
                <a:lnTo>
                  <a:pt x="138225" y="61733"/>
                </a:lnTo>
                <a:lnTo>
                  <a:pt x="133107" y="62063"/>
                </a:lnTo>
                <a:lnTo>
                  <a:pt x="158064" y="62063"/>
                </a:lnTo>
                <a:lnTo>
                  <a:pt x="158064" y="59549"/>
                </a:lnTo>
                <a:close/>
              </a:path>
              <a:path w="928370" h="92075">
                <a:moveTo>
                  <a:pt x="178371" y="0"/>
                </a:moveTo>
                <a:lnTo>
                  <a:pt x="164452" y="0"/>
                </a:lnTo>
                <a:lnTo>
                  <a:pt x="164452" y="92061"/>
                </a:lnTo>
                <a:lnTo>
                  <a:pt x="178371" y="92061"/>
                </a:lnTo>
                <a:lnTo>
                  <a:pt x="178371" y="0"/>
                </a:lnTo>
                <a:close/>
              </a:path>
              <a:path w="928370" h="92075">
                <a:moveTo>
                  <a:pt x="234264" y="37565"/>
                </a:moveTo>
                <a:lnTo>
                  <a:pt x="219506" y="37565"/>
                </a:lnTo>
                <a:lnTo>
                  <a:pt x="219506" y="46772"/>
                </a:lnTo>
                <a:lnTo>
                  <a:pt x="193319" y="46772"/>
                </a:lnTo>
                <a:lnTo>
                  <a:pt x="193319" y="58825"/>
                </a:lnTo>
                <a:lnTo>
                  <a:pt x="213321" y="58825"/>
                </a:lnTo>
                <a:lnTo>
                  <a:pt x="256247" y="56805"/>
                </a:lnTo>
                <a:lnTo>
                  <a:pt x="259664" y="56285"/>
                </a:lnTo>
                <a:lnTo>
                  <a:pt x="259664" y="46671"/>
                </a:lnTo>
                <a:lnTo>
                  <a:pt x="234264" y="46671"/>
                </a:lnTo>
                <a:lnTo>
                  <a:pt x="234264" y="37565"/>
                </a:lnTo>
                <a:close/>
              </a:path>
              <a:path w="928370" h="92075">
                <a:moveTo>
                  <a:pt x="259664" y="44690"/>
                </a:moveTo>
                <a:lnTo>
                  <a:pt x="256032" y="45096"/>
                </a:lnTo>
                <a:lnTo>
                  <a:pt x="251587" y="45528"/>
                </a:lnTo>
                <a:lnTo>
                  <a:pt x="237096" y="46569"/>
                </a:lnTo>
                <a:lnTo>
                  <a:pt x="234264" y="46671"/>
                </a:lnTo>
                <a:lnTo>
                  <a:pt x="259664" y="46671"/>
                </a:lnTo>
                <a:lnTo>
                  <a:pt x="259664" y="44690"/>
                </a:lnTo>
                <a:close/>
              </a:path>
              <a:path w="928370" h="92075">
                <a:moveTo>
                  <a:pt x="251815" y="3351"/>
                </a:moveTo>
                <a:lnTo>
                  <a:pt x="200558" y="3351"/>
                </a:lnTo>
                <a:lnTo>
                  <a:pt x="200558" y="37565"/>
                </a:lnTo>
                <a:lnTo>
                  <a:pt x="252857" y="37565"/>
                </a:lnTo>
                <a:lnTo>
                  <a:pt x="252857" y="25741"/>
                </a:lnTo>
                <a:lnTo>
                  <a:pt x="214464" y="25741"/>
                </a:lnTo>
                <a:lnTo>
                  <a:pt x="214464" y="15073"/>
                </a:lnTo>
                <a:lnTo>
                  <a:pt x="251815" y="15073"/>
                </a:lnTo>
                <a:lnTo>
                  <a:pt x="251815" y="3351"/>
                </a:lnTo>
                <a:close/>
              </a:path>
              <a:path w="928370" h="92075">
                <a:moveTo>
                  <a:pt x="222415" y="63740"/>
                </a:moveTo>
                <a:lnTo>
                  <a:pt x="208076" y="63740"/>
                </a:lnTo>
                <a:lnTo>
                  <a:pt x="208076" y="90003"/>
                </a:lnTo>
                <a:lnTo>
                  <a:pt x="278917" y="90003"/>
                </a:lnTo>
                <a:lnTo>
                  <a:pt x="278917" y="77975"/>
                </a:lnTo>
                <a:lnTo>
                  <a:pt x="222415" y="77975"/>
                </a:lnTo>
                <a:lnTo>
                  <a:pt x="222415" y="63740"/>
                </a:lnTo>
                <a:close/>
              </a:path>
              <a:path w="928370" h="92075">
                <a:moveTo>
                  <a:pt x="276834" y="0"/>
                </a:moveTo>
                <a:lnTo>
                  <a:pt x="262839" y="0"/>
                </a:lnTo>
                <a:lnTo>
                  <a:pt x="262839" y="67702"/>
                </a:lnTo>
                <a:lnTo>
                  <a:pt x="276834" y="67702"/>
                </a:lnTo>
                <a:lnTo>
                  <a:pt x="276834" y="0"/>
                </a:lnTo>
                <a:close/>
              </a:path>
              <a:path w="928370" h="92075">
                <a:moveTo>
                  <a:pt x="415544" y="47090"/>
                </a:moveTo>
                <a:lnTo>
                  <a:pt x="323494" y="47090"/>
                </a:lnTo>
                <a:lnTo>
                  <a:pt x="323494" y="59104"/>
                </a:lnTo>
                <a:lnTo>
                  <a:pt x="415544" y="59104"/>
                </a:lnTo>
                <a:lnTo>
                  <a:pt x="415544" y="47090"/>
                </a:lnTo>
                <a:close/>
              </a:path>
              <a:path w="928370" h="92075">
                <a:moveTo>
                  <a:pt x="371386" y="37235"/>
                </a:moveTo>
                <a:lnTo>
                  <a:pt x="356984" y="37235"/>
                </a:lnTo>
                <a:lnTo>
                  <a:pt x="356984" y="47090"/>
                </a:lnTo>
                <a:lnTo>
                  <a:pt x="371386" y="47090"/>
                </a:lnTo>
                <a:lnTo>
                  <a:pt x="371386" y="37235"/>
                </a:lnTo>
                <a:close/>
              </a:path>
              <a:path w="928370" h="92075">
                <a:moveTo>
                  <a:pt x="402144" y="31799"/>
                </a:moveTo>
                <a:lnTo>
                  <a:pt x="387959" y="31799"/>
                </a:lnTo>
                <a:lnTo>
                  <a:pt x="387146" y="36028"/>
                </a:lnTo>
                <a:lnTo>
                  <a:pt x="386016" y="40803"/>
                </a:lnTo>
                <a:lnTo>
                  <a:pt x="399961" y="40905"/>
                </a:lnTo>
                <a:lnTo>
                  <a:pt x="401229" y="35760"/>
                </a:lnTo>
                <a:lnTo>
                  <a:pt x="402144" y="31799"/>
                </a:lnTo>
                <a:close/>
              </a:path>
              <a:path w="928370" h="92075">
                <a:moveTo>
                  <a:pt x="406565" y="2424"/>
                </a:moveTo>
                <a:lnTo>
                  <a:pt x="333844" y="2424"/>
                </a:lnTo>
                <a:lnTo>
                  <a:pt x="333844" y="14464"/>
                </a:lnTo>
                <a:lnTo>
                  <a:pt x="390779" y="14464"/>
                </a:lnTo>
                <a:lnTo>
                  <a:pt x="390470" y="17588"/>
                </a:lnTo>
                <a:lnTo>
                  <a:pt x="380365" y="20661"/>
                </a:lnTo>
                <a:lnTo>
                  <a:pt x="376809" y="20927"/>
                </a:lnTo>
                <a:lnTo>
                  <a:pt x="365036" y="21652"/>
                </a:lnTo>
                <a:lnTo>
                  <a:pt x="357809" y="21779"/>
                </a:lnTo>
                <a:lnTo>
                  <a:pt x="332714" y="21779"/>
                </a:lnTo>
                <a:lnTo>
                  <a:pt x="332714" y="33590"/>
                </a:lnTo>
                <a:lnTo>
                  <a:pt x="354380" y="33590"/>
                </a:lnTo>
                <a:lnTo>
                  <a:pt x="361200" y="33539"/>
                </a:lnTo>
                <a:lnTo>
                  <a:pt x="367855" y="33272"/>
                </a:lnTo>
                <a:lnTo>
                  <a:pt x="380822" y="32459"/>
                </a:lnTo>
                <a:lnTo>
                  <a:pt x="385368" y="32117"/>
                </a:lnTo>
                <a:lnTo>
                  <a:pt x="387959" y="31799"/>
                </a:lnTo>
                <a:lnTo>
                  <a:pt x="402144" y="31799"/>
                </a:lnTo>
                <a:lnTo>
                  <a:pt x="405472" y="17588"/>
                </a:lnTo>
                <a:lnTo>
                  <a:pt x="406565" y="9460"/>
                </a:lnTo>
                <a:lnTo>
                  <a:pt x="406565" y="2424"/>
                </a:lnTo>
                <a:close/>
              </a:path>
              <a:path w="928370" h="92075">
                <a:moveTo>
                  <a:pt x="349415" y="64146"/>
                </a:moveTo>
                <a:lnTo>
                  <a:pt x="335343" y="64146"/>
                </a:lnTo>
                <a:lnTo>
                  <a:pt x="335343" y="90003"/>
                </a:lnTo>
                <a:lnTo>
                  <a:pt x="407390" y="90003"/>
                </a:lnTo>
                <a:lnTo>
                  <a:pt x="407390" y="77975"/>
                </a:lnTo>
                <a:lnTo>
                  <a:pt x="349415" y="77975"/>
                </a:lnTo>
                <a:lnTo>
                  <a:pt x="349415" y="64146"/>
                </a:lnTo>
                <a:close/>
              </a:path>
              <a:path w="928370" h="92075">
                <a:moveTo>
                  <a:pt x="511822" y="68629"/>
                </a:moveTo>
                <a:lnTo>
                  <a:pt x="419747" y="68629"/>
                </a:lnTo>
                <a:lnTo>
                  <a:pt x="419747" y="80681"/>
                </a:lnTo>
                <a:lnTo>
                  <a:pt x="511822" y="80681"/>
                </a:lnTo>
                <a:lnTo>
                  <a:pt x="511822" y="68629"/>
                </a:lnTo>
                <a:close/>
              </a:path>
              <a:path w="928370" h="92075">
                <a:moveTo>
                  <a:pt x="497124" y="47611"/>
                </a:moveTo>
                <a:lnTo>
                  <a:pt x="483031" y="47611"/>
                </a:lnTo>
                <a:lnTo>
                  <a:pt x="482549" y="52310"/>
                </a:lnTo>
                <a:lnTo>
                  <a:pt x="482015" y="56374"/>
                </a:lnTo>
                <a:lnTo>
                  <a:pt x="480910" y="63244"/>
                </a:lnTo>
                <a:lnTo>
                  <a:pt x="480364" y="66191"/>
                </a:lnTo>
                <a:lnTo>
                  <a:pt x="479806" y="68629"/>
                </a:lnTo>
                <a:lnTo>
                  <a:pt x="493610" y="68629"/>
                </a:lnTo>
                <a:lnTo>
                  <a:pt x="494189" y="65351"/>
                </a:lnTo>
                <a:lnTo>
                  <a:pt x="495090" y="59999"/>
                </a:lnTo>
                <a:lnTo>
                  <a:pt x="497124" y="47611"/>
                </a:lnTo>
                <a:close/>
              </a:path>
              <a:path w="928370" h="92075">
                <a:moveTo>
                  <a:pt x="501269" y="9434"/>
                </a:moveTo>
                <a:lnTo>
                  <a:pt x="429475" y="9434"/>
                </a:lnTo>
                <a:lnTo>
                  <a:pt x="429475" y="21360"/>
                </a:lnTo>
                <a:lnTo>
                  <a:pt x="485965" y="21360"/>
                </a:lnTo>
                <a:lnTo>
                  <a:pt x="485840" y="24177"/>
                </a:lnTo>
                <a:lnTo>
                  <a:pt x="485762" y="25297"/>
                </a:lnTo>
                <a:lnTo>
                  <a:pt x="485254" y="29359"/>
                </a:lnTo>
                <a:lnTo>
                  <a:pt x="484606" y="35584"/>
                </a:lnTo>
                <a:lnTo>
                  <a:pt x="481672" y="35850"/>
                </a:lnTo>
                <a:lnTo>
                  <a:pt x="478510" y="36104"/>
                </a:lnTo>
                <a:lnTo>
                  <a:pt x="471576" y="36562"/>
                </a:lnTo>
                <a:lnTo>
                  <a:pt x="465035" y="36904"/>
                </a:lnTo>
                <a:lnTo>
                  <a:pt x="460248" y="37235"/>
                </a:lnTo>
                <a:lnTo>
                  <a:pt x="453072" y="37349"/>
                </a:lnTo>
                <a:lnTo>
                  <a:pt x="428332" y="37349"/>
                </a:lnTo>
                <a:lnTo>
                  <a:pt x="428332" y="49400"/>
                </a:lnTo>
                <a:lnTo>
                  <a:pt x="451675" y="49400"/>
                </a:lnTo>
                <a:lnTo>
                  <a:pt x="459028" y="49262"/>
                </a:lnTo>
                <a:lnTo>
                  <a:pt x="470750" y="48663"/>
                </a:lnTo>
                <a:lnTo>
                  <a:pt x="473951" y="48373"/>
                </a:lnTo>
                <a:lnTo>
                  <a:pt x="477139" y="48181"/>
                </a:lnTo>
                <a:lnTo>
                  <a:pt x="480174" y="47928"/>
                </a:lnTo>
                <a:lnTo>
                  <a:pt x="483031" y="47611"/>
                </a:lnTo>
                <a:lnTo>
                  <a:pt x="497124" y="47611"/>
                </a:lnTo>
                <a:lnTo>
                  <a:pt x="497865" y="43101"/>
                </a:lnTo>
                <a:lnTo>
                  <a:pt x="499350" y="33120"/>
                </a:lnTo>
                <a:lnTo>
                  <a:pt x="500414" y="24177"/>
                </a:lnTo>
                <a:lnTo>
                  <a:pt x="501055" y="16279"/>
                </a:lnTo>
                <a:lnTo>
                  <a:pt x="501269" y="9434"/>
                </a:lnTo>
                <a:close/>
              </a:path>
              <a:path w="928370" h="92075">
                <a:moveTo>
                  <a:pt x="569582" y="7973"/>
                </a:moveTo>
                <a:lnTo>
                  <a:pt x="523316" y="7973"/>
                </a:lnTo>
                <a:lnTo>
                  <a:pt x="523316" y="19988"/>
                </a:lnTo>
                <a:lnTo>
                  <a:pt x="555536" y="19988"/>
                </a:lnTo>
                <a:lnTo>
                  <a:pt x="555536" y="34860"/>
                </a:lnTo>
                <a:lnTo>
                  <a:pt x="523316" y="34860"/>
                </a:lnTo>
                <a:lnTo>
                  <a:pt x="523316" y="74103"/>
                </a:lnTo>
                <a:lnTo>
                  <a:pt x="571271" y="72426"/>
                </a:lnTo>
                <a:lnTo>
                  <a:pt x="579742" y="71360"/>
                </a:lnTo>
                <a:lnTo>
                  <a:pt x="579742" y="62063"/>
                </a:lnTo>
                <a:lnTo>
                  <a:pt x="537362" y="62063"/>
                </a:lnTo>
                <a:lnTo>
                  <a:pt x="537362" y="46772"/>
                </a:lnTo>
                <a:lnTo>
                  <a:pt x="569582" y="46772"/>
                </a:lnTo>
                <a:lnTo>
                  <a:pt x="569582" y="7973"/>
                </a:lnTo>
                <a:close/>
              </a:path>
              <a:path w="928370" h="92075">
                <a:moveTo>
                  <a:pt x="579742" y="59549"/>
                </a:moveTo>
                <a:lnTo>
                  <a:pt x="576427" y="60031"/>
                </a:lnTo>
                <a:lnTo>
                  <a:pt x="571817" y="60565"/>
                </a:lnTo>
                <a:lnTo>
                  <a:pt x="559879" y="61733"/>
                </a:lnTo>
                <a:lnTo>
                  <a:pt x="554748" y="62063"/>
                </a:lnTo>
                <a:lnTo>
                  <a:pt x="579742" y="62063"/>
                </a:lnTo>
                <a:lnTo>
                  <a:pt x="579742" y="59549"/>
                </a:lnTo>
                <a:close/>
              </a:path>
              <a:path w="928370" h="92075">
                <a:moveTo>
                  <a:pt x="600024" y="0"/>
                </a:moveTo>
                <a:lnTo>
                  <a:pt x="586117" y="0"/>
                </a:lnTo>
                <a:lnTo>
                  <a:pt x="586117" y="92061"/>
                </a:lnTo>
                <a:lnTo>
                  <a:pt x="600024" y="92061"/>
                </a:lnTo>
                <a:lnTo>
                  <a:pt x="600024" y="0"/>
                </a:lnTo>
                <a:close/>
              </a:path>
              <a:path w="928370" h="92075">
                <a:moveTo>
                  <a:pt x="692594" y="7528"/>
                </a:moveTo>
                <a:lnTo>
                  <a:pt x="623671" y="7528"/>
                </a:lnTo>
                <a:lnTo>
                  <a:pt x="623671" y="59447"/>
                </a:lnTo>
                <a:lnTo>
                  <a:pt x="693978" y="59447"/>
                </a:lnTo>
                <a:lnTo>
                  <a:pt x="693978" y="47509"/>
                </a:lnTo>
                <a:lnTo>
                  <a:pt x="637882" y="47509"/>
                </a:lnTo>
                <a:lnTo>
                  <a:pt x="637882" y="39444"/>
                </a:lnTo>
                <a:lnTo>
                  <a:pt x="692200" y="39444"/>
                </a:lnTo>
                <a:lnTo>
                  <a:pt x="692200" y="27621"/>
                </a:lnTo>
                <a:lnTo>
                  <a:pt x="637882" y="27621"/>
                </a:lnTo>
                <a:lnTo>
                  <a:pt x="637882" y="19442"/>
                </a:lnTo>
                <a:lnTo>
                  <a:pt x="692594" y="19442"/>
                </a:lnTo>
                <a:lnTo>
                  <a:pt x="692594" y="7528"/>
                </a:lnTo>
                <a:close/>
              </a:path>
              <a:path w="928370" h="92075">
                <a:moveTo>
                  <a:pt x="704329" y="70140"/>
                </a:moveTo>
                <a:lnTo>
                  <a:pt x="612241" y="70140"/>
                </a:lnTo>
                <a:lnTo>
                  <a:pt x="612241" y="82167"/>
                </a:lnTo>
                <a:lnTo>
                  <a:pt x="704329" y="82167"/>
                </a:lnTo>
                <a:lnTo>
                  <a:pt x="704329" y="70140"/>
                </a:lnTo>
                <a:close/>
              </a:path>
              <a:path w="928370" h="92075">
                <a:moveTo>
                  <a:pt x="827151" y="6805"/>
                </a:moveTo>
                <a:lnTo>
                  <a:pt x="755180" y="6805"/>
                </a:lnTo>
                <a:lnTo>
                  <a:pt x="755180" y="18832"/>
                </a:lnTo>
                <a:lnTo>
                  <a:pt x="827151" y="18832"/>
                </a:lnTo>
                <a:lnTo>
                  <a:pt x="827151" y="6805"/>
                </a:lnTo>
                <a:close/>
              </a:path>
              <a:path w="928370" h="92075">
                <a:moveTo>
                  <a:pt x="837196" y="71499"/>
                </a:moveTo>
                <a:lnTo>
                  <a:pt x="745134" y="71499"/>
                </a:lnTo>
                <a:lnTo>
                  <a:pt x="745134" y="83386"/>
                </a:lnTo>
                <a:lnTo>
                  <a:pt x="837196" y="83386"/>
                </a:lnTo>
                <a:lnTo>
                  <a:pt x="837196" y="71499"/>
                </a:lnTo>
                <a:close/>
              </a:path>
              <a:path w="928370" h="92075">
                <a:moveTo>
                  <a:pt x="783412" y="55243"/>
                </a:moveTo>
                <a:lnTo>
                  <a:pt x="769518" y="55243"/>
                </a:lnTo>
                <a:lnTo>
                  <a:pt x="769518" y="71499"/>
                </a:lnTo>
                <a:lnTo>
                  <a:pt x="783412" y="71499"/>
                </a:lnTo>
                <a:lnTo>
                  <a:pt x="783412" y="55243"/>
                </a:lnTo>
                <a:close/>
              </a:path>
              <a:path w="928370" h="92075">
                <a:moveTo>
                  <a:pt x="813460" y="55243"/>
                </a:moveTo>
                <a:lnTo>
                  <a:pt x="799515" y="55243"/>
                </a:lnTo>
                <a:lnTo>
                  <a:pt x="799515" y="71499"/>
                </a:lnTo>
                <a:lnTo>
                  <a:pt x="813460" y="71499"/>
                </a:lnTo>
                <a:lnTo>
                  <a:pt x="813460" y="55243"/>
                </a:lnTo>
                <a:close/>
              </a:path>
              <a:path w="928370" h="92075">
                <a:moveTo>
                  <a:pt x="829233" y="43254"/>
                </a:moveTo>
                <a:lnTo>
                  <a:pt x="752983" y="43254"/>
                </a:lnTo>
                <a:lnTo>
                  <a:pt x="752983" y="55243"/>
                </a:lnTo>
                <a:lnTo>
                  <a:pt x="829233" y="55243"/>
                </a:lnTo>
                <a:lnTo>
                  <a:pt x="829233" y="43254"/>
                </a:lnTo>
                <a:close/>
              </a:path>
              <a:path w="928370" h="92075">
                <a:moveTo>
                  <a:pt x="779564" y="23035"/>
                </a:moveTo>
                <a:lnTo>
                  <a:pt x="765556" y="23035"/>
                </a:lnTo>
                <a:lnTo>
                  <a:pt x="767295" y="43254"/>
                </a:lnTo>
                <a:lnTo>
                  <a:pt x="781126" y="43254"/>
                </a:lnTo>
                <a:lnTo>
                  <a:pt x="779564" y="23035"/>
                </a:lnTo>
                <a:close/>
              </a:path>
              <a:path w="928370" h="92075">
                <a:moveTo>
                  <a:pt x="816800" y="23035"/>
                </a:moveTo>
                <a:lnTo>
                  <a:pt x="802868" y="23035"/>
                </a:lnTo>
                <a:lnTo>
                  <a:pt x="801217" y="43254"/>
                </a:lnTo>
                <a:lnTo>
                  <a:pt x="815035" y="43254"/>
                </a:lnTo>
                <a:lnTo>
                  <a:pt x="816800" y="23035"/>
                </a:lnTo>
                <a:close/>
              </a:path>
              <a:path w="928370" h="92075">
                <a:moveTo>
                  <a:pt x="872490" y="60069"/>
                </a:moveTo>
                <a:lnTo>
                  <a:pt x="857631" y="60069"/>
                </a:lnTo>
                <a:lnTo>
                  <a:pt x="857631" y="90003"/>
                </a:lnTo>
                <a:lnTo>
                  <a:pt x="928027" y="90003"/>
                </a:lnTo>
                <a:lnTo>
                  <a:pt x="928027" y="77975"/>
                </a:lnTo>
                <a:lnTo>
                  <a:pt x="872490" y="77975"/>
                </a:lnTo>
                <a:lnTo>
                  <a:pt x="872490" y="60069"/>
                </a:lnTo>
                <a:close/>
              </a:path>
              <a:path w="928370" h="92075">
                <a:moveTo>
                  <a:pt x="925931" y="42734"/>
                </a:moveTo>
                <a:lnTo>
                  <a:pt x="912025" y="42734"/>
                </a:lnTo>
                <a:lnTo>
                  <a:pt x="912025" y="65721"/>
                </a:lnTo>
                <a:lnTo>
                  <a:pt x="925931" y="65721"/>
                </a:lnTo>
                <a:lnTo>
                  <a:pt x="925931" y="42734"/>
                </a:lnTo>
                <a:close/>
              </a:path>
              <a:path w="928370" h="92075">
                <a:moveTo>
                  <a:pt x="895159" y="4493"/>
                </a:moveTo>
                <a:lnTo>
                  <a:pt x="847902" y="4493"/>
                </a:lnTo>
                <a:lnTo>
                  <a:pt x="847902" y="51370"/>
                </a:lnTo>
                <a:lnTo>
                  <a:pt x="895159" y="51370"/>
                </a:lnTo>
                <a:lnTo>
                  <a:pt x="895159" y="42734"/>
                </a:lnTo>
                <a:lnTo>
                  <a:pt x="925931" y="42734"/>
                </a:lnTo>
                <a:lnTo>
                  <a:pt x="925931" y="39430"/>
                </a:lnTo>
                <a:lnTo>
                  <a:pt x="861606" y="39430"/>
                </a:lnTo>
                <a:lnTo>
                  <a:pt x="861606" y="16343"/>
                </a:lnTo>
                <a:lnTo>
                  <a:pt x="925931" y="16343"/>
                </a:lnTo>
                <a:lnTo>
                  <a:pt x="925931" y="11949"/>
                </a:lnTo>
                <a:lnTo>
                  <a:pt x="895159" y="11949"/>
                </a:lnTo>
                <a:lnTo>
                  <a:pt x="895159" y="4493"/>
                </a:lnTo>
                <a:close/>
              </a:path>
              <a:path w="928370" h="92075">
                <a:moveTo>
                  <a:pt x="925931" y="16343"/>
                </a:moveTo>
                <a:lnTo>
                  <a:pt x="881481" y="16343"/>
                </a:lnTo>
                <a:lnTo>
                  <a:pt x="881481" y="39430"/>
                </a:lnTo>
                <a:lnTo>
                  <a:pt x="925931" y="39430"/>
                </a:lnTo>
                <a:lnTo>
                  <a:pt x="925931" y="31088"/>
                </a:lnTo>
                <a:lnTo>
                  <a:pt x="895159" y="31088"/>
                </a:lnTo>
                <a:lnTo>
                  <a:pt x="895159" y="23531"/>
                </a:lnTo>
                <a:lnTo>
                  <a:pt x="925931" y="23531"/>
                </a:lnTo>
                <a:lnTo>
                  <a:pt x="925931" y="16343"/>
                </a:lnTo>
                <a:close/>
              </a:path>
              <a:path w="928370" h="92075">
                <a:moveTo>
                  <a:pt x="925931" y="23531"/>
                </a:moveTo>
                <a:lnTo>
                  <a:pt x="912025" y="23531"/>
                </a:lnTo>
                <a:lnTo>
                  <a:pt x="912025" y="31088"/>
                </a:lnTo>
                <a:lnTo>
                  <a:pt x="925931" y="31088"/>
                </a:lnTo>
                <a:lnTo>
                  <a:pt x="925931" y="23531"/>
                </a:lnTo>
                <a:close/>
              </a:path>
              <a:path w="928370" h="92075">
                <a:moveTo>
                  <a:pt x="925931" y="0"/>
                </a:moveTo>
                <a:lnTo>
                  <a:pt x="912025" y="0"/>
                </a:lnTo>
                <a:lnTo>
                  <a:pt x="912025" y="11949"/>
                </a:lnTo>
                <a:lnTo>
                  <a:pt x="925931" y="11949"/>
                </a:lnTo>
                <a:lnTo>
                  <a:pt x="925931" y="0"/>
                </a:lnTo>
                <a:close/>
              </a:path>
            </a:pathLst>
          </a:custGeom>
          <a:solidFill>
            <a:srgbClr val="C6006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815364" y="7515847"/>
            <a:ext cx="869315" cy="97155"/>
            <a:chOff x="815364" y="7515847"/>
            <a:chExt cx="869315" cy="97155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5364" y="7515949"/>
              <a:ext cx="180228" cy="952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2115" y="7515847"/>
              <a:ext cx="448773" cy="965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5178" y="7515949"/>
              <a:ext cx="179044" cy="94334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64242" y="4834775"/>
            <a:ext cx="1845132" cy="4959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36770" y="4724438"/>
            <a:ext cx="2822028" cy="4032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523219" y="4960988"/>
            <a:ext cx="2833979" cy="254619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05224" y="6445694"/>
            <a:ext cx="251392" cy="13199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13383" y="6446583"/>
            <a:ext cx="503033" cy="13404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76742" y="6454622"/>
            <a:ext cx="486041" cy="115836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218486" y="6448323"/>
            <a:ext cx="636270" cy="130810"/>
          </a:xfrm>
          <a:custGeom>
            <a:avLst/>
            <a:gdLst/>
            <a:ahLst/>
            <a:cxnLst/>
            <a:rect l="l" t="t" r="r" b="b"/>
            <a:pathLst>
              <a:path w="636269" h="130809">
                <a:moveTo>
                  <a:pt x="91300" y="80403"/>
                </a:moveTo>
                <a:lnTo>
                  <a:pt x="56972" y="53657"/>
                </a:lnTo>
                <a:lnTo>
                  <a:pt x="47815" y="51396"/>
                </a:lnTo>
                <a:lnTo>
                  <a:pt x="36182" y="47764"/>
                </a:lnTo>
                <a:lnTo>
                  <a:pt x="33134" y="46151"/>
                </a:lnTo>
                <a:lnTo>
                  <a:pt x="28409" y="42214"/>
                </a:lnTo>
                <a:lnTo>
                  <a:pt x="27228" y="39801"/>
                </a:lnTo>
                <a:lnTo>
                  <a:pt x="27228" y="32512"/>
                </a:lnTo>
                <a:lnTo>
                  <a:pt x="29108" y="29108"/>
                </a:lnTo>
                <a:lnTo>
                  <a:pt x="36690" y="24282"/>
                </a:lnTo>
                <a:lnTo>
                  <a:pt x="40944" y="23075"/>
                </a:lnTo>
                <a:lnTo>
                  <a:pt x="51879" y="23075"/>
                </a:lnTo>
                <a:lnTo>
                  <a:pt x="57111" y="24866"/>
                </a:lnTo>
                <a:lnTo>
                  <a:pt x="65671" y="32054"/>
                </a:lnTo>
                <a:lnTo>
                  <a:pt x="67868" y="36791"/>
                </a:lnTo>
                <a:lnTo>
                  <a:pt x="67970" y="42697"/>
                </a:lnTo>
                <a:lnTo>
                  <a:pt x="89369" y="42697"/>
                </a:lnTo>
                <a:lnTo>
                  <a:pt x="68884" y="8902"/>
                </a:lnTo>
                <a:lnTo>
                  <a:pt x="44488" y="3289"/>
                </a:lnTo>
                <a:lnTo>
                  <a:pt x="36449" y="3848"/>
                </a:lnTo>
                <a:lnTo>
                  <a:pt x="5054" y="29730"/>
                </a:lnTo>
                <a:lnTo>
                  <a:pt x="4330" y="37388"/>
                </a:lnTo>
                <a:lnTo>
                  <a:pt x="4330" y="42900"/>
                </a:lnTo>
                <a:lnTo>
                  <a:pt x="38963" y="69392"/>
                </a:lnTo>
                <a:lnTo>
                  <a:pt x="48107" y="71551"/>
                </a:lnTo>
                <a:lnTo>
                  <a:pt x="59867" y="75044"/>
                </a:lnTo>
                <a:lnTo>
                  <a:pt x="62941" y="76644"/>
                </a:lnTo>
                <a:lnTo>
                  <a:pt x="67665" y="80670"/>
                </a:lnTo>
                <a:lnTo>
                  <a:pt x="68846" y="83159"/>
                </a:lnTo>
                <a:lnTo>
                  <a:pt x="68846" y="91224"/>
                </a:lnTo>
                <a:lnTo>
                  <a:pt x="66738" y="95250"/>
                </a:lnTo>
                <a:lnTo>
                  <a:pt x="58267" y="101053"/>
                </a:lnTo>
                <a:lnTo>
                  <a:pt x="53441" y="102501"/>
                </a:lnTo>
                <a:lnTo>
                  <a:pt x="40843" y="102501"/>
                </a:lnTo>
                <a:lnTo>
                  <a:pt x="34721" y="100406"/>
                </a:lnTo>
                <a:lnTo>
                  <a:pt x="24587" y="92049"/>
                </a:lnTo>
                <a:lnTo>
                  <a:pt x="22009" y="86410"/>
                </a:lnTo>
                <a:lnTo>
                  <a:pt x="21907" y="79324"/>
                </a:lnTo>
                <a:lnTo>
                  <a:pt x="203" y="79324"/>
                </a:lnTo>
                <a:lnTo>
                  <a:pt x="17894" y="114503"/>
                </a:lnTo>
                <a:lnTo>
                  <a:pt x="40411" y="122135"/>
                </a:lnTo>
                <a:lnTo>
                  <a:pt x="48780" y="122135"/>
                </a:lnTo>
                <a:lnTo>
                  <a:pt x="84353" y="107365"/>
                </a:lnTo>
                <a:lnTo>
                  <a:pt x="91300" y="85813"/>
                </a:lnTo>
                <a:lnTo>
                  <a:pt x="91300" y="80403"/>
                </a:lnTo>
                <a:close/>
              </a:path>
              <a:path w="636269" h="130809">
                <a:moveTo>
                  <a:pt x="121970" y="37388"/>
                </a:moveTo>
                <a:lnTo>
                  <a:pt x="100114" y="37388"/>
                </a:lnTo>
                <a:lnTo>
                  <a:pt x="100114" y="119329"/>
                </a:lnTo>
                <a:lnTo>
                  <a:pt x="121970" y="119329"/>
                </a:lnTo>
                <a:lnTo>
                  <a:pt x="121970" y="37388"/>
                </a:lnTo>
                <a:close/>
              </a:path>
              <a:path w="636269" h="130809">
                <a:moveTo>
                  <a:pt x="121970" y="6400"/>
                </a:moveTo>
                <a:lnTo>
                  <a:pt x="100114" y="6400"/>
                </a:lnTo>
                <a:lnTo>
                  <a:pt x="100114" y="27355"/>
                </a:lnTo>
                <a:lnTo>
                  <a:pt x="121970" y="27355"/>
                </a:lnTo>
                <a:lnTo>
                  <a:pt x="121970" y="6400"/>
                </a:lnTo>
                <a:close/>
              </a:path>
              <a:path w="636269" h="130809">
                <a:moveTo>
                  <a:pt x="158711" y="6375"/>
                </a:moveTo>
                <a:lnTo>
                  <a:pt x="136715" y="6375"/>
                </a:lnTo>
                <a:lnTo>
                  <a:pt x="136715" y="119329"/>
                </a:lnTo>
                <a:lnTo>
                  <a:pt x="158711" y="119329"/>
                </a:lnTo>
                <a:lnTo>
                  <a:pt x="158711" y="6375"/>
                </a:lnTo>
                <a:close/>
              </a:path>
              <a:path w="636269" h="130809">
                <a:moveTo>
                  <a:pt x="195465" y="37388"/>
                </a:moveTo>
                <a:lnTo>
                  <a:pt x="173609" y="37388"/>
                </a:lnTo>
                <a:lnTo>
                  <a:pt x="173609" y="119329"/>
                </a:lnTo>
                <a:lnTo>
                  <a:pt x="195465" y="119329"/>
                </a:lnTo>
                <a:lnTo>
                  <a:pt x="195465" y="37388"/>
                </a:lnTo>
                <a:close/>
              </a:path>
              <a:path w="636269" h="130809">
                <a:moveTo>
                  <a:pt x="195465" y="6400"/>
                </a:moveTo>
                <a:lnTo>
                  <a:pt x="173609" y="6400"/>
                </a:lnTo>
                <a:lnTo>
                  <a:pt x="173609" y="27355"/>
                </a:lnTo>
                <a:lnTo>
                  <a:pt x="195465" y="27355"/>
                </a:lnTo>
                <a:lnTo>
                  <a:pt x="195465" y="6400"/>
                </a:lnTo>
                <a:close/>
              </a:path>
              <a:path w="636269" h="130809">
                <a:moveTo>
                  <a:pt x="284619" y="64122"/>
                </a:moveTo>
                <a:lnTo>
                  <a:pt x="259461" y="35166"/>
                </a:lnTo>
                <a:lnTo>
                  <a:pt x="246380" y="32969"/>
                </a:lnTo>
                <a:lnTo>
                  <a:pt x="237324" y="33769"/>
                </a:lnTo>
                <a:lnTo>
                  <a:pt x="207187" y="59855"/>
                </a:lnTo>
                <a:lnTo>
                  <a:pt x="204304" y="77406"/>
                </a:lnTo>
                <a:lnTo>
                  <a:pt x="205016" y="86614"/>
                </a:lnTo>
                <a:lnTo>
                  <a:pt x="229209" y="119087"/>
                </a:lnTo>
                <a:lnTo>
                  <a:pt x="246380" y="122288"/>
                </a:lnTo>
                <a:lnTo>
                  <a:pt x="253276" y="121754"/>
                </a:lnTo>
                <a:lnTo>
                  <a:pt x="284619" y="90982"/>
                </a:lnTo>
                <a:lnTo>
                  <a:pt x="261594" y="90830"/>
                </a:lnTo>
                <a:lnTo>
                  <a:pt x="258737" y="98513"/>
                </a:lnTo>
                <a:lnTo>
                  <a:pt x="253758" y="102362"/>
                </a:lnTo>
                <a:lnTo>
                  <a:pt x="240182" y="102362"/>
                </a:lnTo>
                <a:lnTo>
                  <a:pt x="235153" y="99872"/>
                </a:lnTo>
                <a:lnTo>
                  <a:pt x="228066" y="89928"/>
                </a:lnTo>
                <a:lnTo>
                  <a:pt x="226301" y="84099"/>
                </a:lnTo>
                <a:lnTo>
                  <a:pt x="226301" y="70700"/>
                </a:lnTo>
                <a:lnTo>
                  <a:pt x="228066" y="64973"/>
                </a:lnTo>
                <a:lnTo>
                  <a:pt x="235153" y="55422"/>
                </a:lnTo>
                <a:lnTo>
                  <a:pt x="240182" y="53047"/>
                </a:lnTo>
                <a:lnTo>
                  <a:pt x="254254" y="53047"/>
                </a:lnTo>
                <a:lnTo>
                  <a:pt x="259321" y="56743"/>
                </a:lnTo>
                <a:lnTo>
                  <a:pt x="261886" y="64122"/>
                </a:lnTo>
                <a:lnTo>
                  <a:pt x="284619" y="64122"/>
                </a:lnTo>
                <a:close/>
              </a:path>
              <a:path w="636269" h="130809">
                <a:moveTo>
                  <a:pt x="369925" y="119329"/>
                </a:moveTo>
                <a:lnTo>
                  <a:pt x="368058" y="113512"/>
                </a:lnTo>
                <a:lnTo>
                  <a:pt x="367512" y="110769"/>
                </a:lnTo>
                <a:lnTo>
                  <a:pt x="367118" y="108750"/>
                </a:lnTo>
                <a:lnTo>
                  <a:pt x="367118" y="102425"/>
                </a:lnTo>
                <a:lnTo>
                  <a:pt x="367118" y="80352"/>
                </a:lnTo>
                <a:lnTo>
                  <a:pt x="366991" y="54444"/>
                </a:lnTo>
                <a:lnTo>
                  <a:pt x="366001" y="51866"/>
                </a:lnTo>
                <a:lnTo>
                  <a:pt x="365112" y="49517"/>
                </a:lnTo>
                <a:lnTo>
                  <a:pt x="357035" y="40767"/>
                </a:lnTo>
                <a:lnTo>
                  <a:pt x="352310" y="37668"/>
                </a:lnTo>
                <a:lnTo>
                  <a:pt x="341477" y="34023"/>
                </a:lnTo>
                <a:lnTo>
                  <a:pt x="335813" y="33108"/>
                </a:lnTo>
                <a:lnTo>
                  <a:pt x="325196" y="33108"/>
                </a:lnTo>
                <a:lnTo>
                  <a:pt x="291553" y="54267"/>
                </a:lnTo>
                <a:lnTo>
                  <a:pt x="290347" y="58801"/>
                </a:lnTo>
                <a:lnTo>
                  <a:pt x="290385" y="65316"/>
                </a:lnTo>
                <a:lnTo>
                  <a:pt x="290499" y="65887"/>
                </a:lnTo>
                <a:lnTo>
                  <a:pt x="310870" y="65887"/>
                </a:lnTo>
                <a:lnTo>
                  <a:pt x="310578" y="61061"/>
                </a:lnTo>
                <a:lnTo>
                  <a:pt x="312496" y="57518"/>
                </a:lnTo>
                <a:lnTo>
                  <a:pt x="320763" y="52997"/>
                </a:lnTo>
                <a:lnTo>
                  <a:pt x="325386" y="51866"/>
                </a:lnTo>
                <a:lnTo>
                  <a:pt x="333463" y="51866"/>
                </a:lnTo>
                <a:lnTo>
                  <a:pt x="336689" y="52374"/>
                </a:lnTo>
                <a:lnTo>
                  <a:pt x="343674" y="54444"/>
                </a:lnTo>
                <a:lnTo>
                  <a:pt x="345414" y="56095"/>
                </a:lnTo>
                <a:lnTo>
                  <a:pt x="345414" y="60325"/>
                </a:lnTo>
                <a:lnTo>
                  <a:pt x="345414" y="80352"/>
                </a:lnTo>
                <a:lnTo>
                  <a:pt x="317855" y="102425"/>
                </a:lnTo>
                <a:lnTo>
                  <a:pt x="313931" y="102133"/>
                </a:lnTo>
                <a:lnTo>
                  <a:pt x="312343" y="101485"/>
                </a:lnTo>
                <a:lnTo>
                  <a:pt x="309981" y="99225"/>
                </a:lnTo>
                <a:lnTo>
                  <a:pt x="309499" y="97929"/>
                </a:lnTo>
                <a:lnTo>
                  <a:pt x="309397" y="92900"/>
                </a:lnTo>
                <a:lnTo>
                  <a:pt x="310921" y="90716"/>
                </a:lnTo>
                <a:lnTo>
                  <a:pt x="317030" y="87274"/>
                </a:lnTo>
                <a:lnTo>
                  <a:pt x="320446" y="86106"/>
                </a:lnTo>
                <a:lnTo>
                  <a:pt x="328028" y="84924"/>
                </a:lnTo>
                <a:lnTo>
                  <a:pt x="332079" y="84226"/>
                </a:lnTo>
                <a:lnTo>
                  <a:pt x="340741" y="82550"/>
                </a:lnTo>
                <a:lnTo>
                  <a:pt x="343750" y="81546"/>
                </a:lnTo>
                <a:lnTo>
                  <a:pt x="345414" y="80352"/>
                </a:lnTo>
                <a:lnTo>
                  <a:pt x="345414" y="60325"/>
                </a:lnTo>
                <a:lnTo>
                  <a:pt x="344360" y="61925"/>
                </a:lnTo>
                <a:lnTo>
                  <a:pt x="340131" y="64389"/>
                </a:lnTo>
                <a:lnTo>
                  <a:pt x="337350" y="65316"/>
                </a:lnTo>
                <a:lnTo>
                  <a:pt x="330454" y="66598"/>
                </a:lnTo>
                <a:lnTo>
                  <a:pt x="326682" y="67221"/>
                </a:lnTo>
                <a:lnTo>
                  <a:pt x="318528" y="68402"/>
                </a:lnTo>
                <a:lnTo>
                  <a:pt x="314413" y="69291"/>
                </a:lnTo>
                <a:lnTo>
                  <a:pt x="287401" y="90652"/>
                </a:lnTo>
                <a:lnTo>
                  <a:pt x="287401" y="103835"/>
                </a:lnTo>
                <a:lnTo>
                  <a:pt x="289928" y="110286"/>
                </a:lnTo>
                <a:lnTo>
                  <a:pt x="300075" y="119646"/>
                </a:lnTo>
                <a:lnTo>
                  <a:pt x="306743" y="121983"/>
                </a:lnTo>
                <a:lnTo>
                  <a:pt x="320027" y="121983"/>
                </a:lnTo>
                <a:lnTo>
                  <a:pt x="325488" y="120929"/>
                </a:lnTo>
                <a:lnTo>
                  <a:pt x="337299" y="116687"/>
                </a:lnTo>
                <a:lnTo>
                  <a:pt x="342011" y="114007"/>
                </a:lnTo>
                <a:lnTo>
                  <a:pt x="345567" y="110769"/>
                </a:lnTo>
                <a:lnTo>
                  <a:pt x="346163" y="114414"/>
                </a:lnTo>
                <a:lnTo>
                  <a:pt x="347091" y="117259"/>
                </a:lnTo>
                <a:lnTo>
                  <a:pt x="348361" y="119329"/>
                </a:lnTo>
                <a:lnTo>
                  <a:pt x="369925" y="119329"/>
                </a:lnTo>
                <a:close/>
              </a:path>
              <a:path w="636269" h="130809">
                <a:moveTo>
                  <a:pt x="420408" y="36791"/>
                </a:moveTo>
                <a:lnTo>
                  <a:pt x="406234" y="36791"/>
                </a:lnTo>
                <a:lnTo>
                  <a:pt x="406234" y="6388"/>
                </a:lnTo>
                <a:lnTo>
                  <a:pt x="384530" y="6388"/>
                </a:lnTo>
                <a:lnTo>
                  <a:pt x="384530" y="36791"/>
                </a:lnTo>
                <a:lnTo>
                  <a:pt x="371983" y="36791"/>
                </a:lnTo>
                <a:lnTo>
                  <a:pt x="371983" y="55689"/>
                </a:lnTo>
                <a:lnTo>
                  <a:pt x="384530" y="55689"/>
                </a:lnTo>
                <a:lnTo>
                  <a:pt x="384530" y="100876"/>
                </a:lnTo>
                <a:lnTo>
                  <a:pt x="385279" y="104419"/>
                </a:lnTo>
                <a:lnTo>
                  <a:pt x="420408" y="119329"/>
                </a:lnTo>
                <a:lnTo>
                  <a:pt x="420408" y="100876"/>
                </a:lnTo>
                <a:lnTo>
                  <a:pt x="413194" y="100622"/>
                </a:lnTo>
                <a:lnTo>
                  <a:pt x="408762" y="99352"/>
                </a:lnTo>
                <a:lnTo>
                  <a:pt x="407708" y="98526"/>
                </a:lnTo>
                <a:lnTo>
                  <a:pt x="406527" y="96278"/>
                </a:lnTo>
                <a:lnTo>
                  <a:pt x="406234" y="94729"/>
                </a:lnTo>
                <a:lnTo>
                  <a:pt x="406234" y="55689"/>
                </a:lnTo>
                <a:lnTo>
                  <a:pt x="420408" y="55689"/>
                </a:lnTo>
                <a:lnTo>
                  <a:pt x="420408" y="36791"/>
                </a:lnTo>
                <a:close/>
              </a:path>
              <a:path w="636269" h="130809">
                <a:moveTo>
                  <a:pt x="506145" y="79908"/>
                </a:moveTo>
                <a:lnTo>
                  <a:pt x="499338" y="52743"/>
                </a:lnTo>
                <a:lnTo>
                  <a:pt x="495363" y="46685"/>
                </a:lnTo>
                <a:lnTo>
                  <a:pt x="489445" y="40754"/>
                </a:lnTo>
                <a:lnTo>
                  <a:pt x="483412" y="37084"/>
                </a:lnTo>
                <a:lnTo>
                  <a:pt x="483412" y="67500"/>
                </a:lnTo>
                <a:lnTo>
                  <a:pt x="445770" y="67500"/>
                </a:lnTo>
                <a:lnTo>
                  <a:pt x="447040" y="63080"/>
                </a:lnTo>
                <a:lnTo>
                  <a:pt x="449402" y="59512"/>
                </a:lnTo>
                <a:lnTo>
                  <a:pt x="456285" y="54089"/>
                </a:lnTo>
                <a:lnTo>
                  <a:pt x="460387" y="52743"/>
                </a:lnTo>
                <a:lnTo>
                  <a:pt x="469734" y="52743"/>
                </a:lnTo>
                <a:lnTo>
                  <a:pt x="473659" y="54063"/>
                </a:lnTo>
                <a:lnTo>
                  <a:pt x="480161" y="59385"/>
                </a:lnTo>
                <a:lnTo>
                  <a:pt x="482333" y="62992"/>
                </a:lnTo>
                <a:lnTo>
                  <a:pt x="483412" y="67500"/>
                </a:lnTo>
                <a:lnTo>
                  <a:pt x="483412" y="37084"/>
                </a:lnTo>
                <a:lnTo>
                  <a:pt x="482485" y="36512"/>
                </a:lnTo>
                <a:lnTo>
                  <a:pt x="474459" y="33959"/>
                </a:lnTo>
                <a:lnTo>
                  <a:pt x="465404" y="33108"/>
                </a:lnTo>
                <a:lnTo>
                  <a:pt x="456514" y="33921"/>
                </a:lnTo>
                <a:lnTo>
                  <a:pt x="426123" y="60286"/>
                </a:lnTo>
                <a:lnTo>
                  <a:pt x="423176" y="77546"/>
                </a:lnTo>
                <a:lnTo>
                  <a:pt x="423926" y="86626"/>
                </a:lnTo>
                <a:lnTo>
                  <a:pt x="449173" y="119062"/>
                </a:lnTo>
                <a:lnTo>
                  <a:pt x="466280" y="122275"/>
                </a:lnTo>
                <a:lnTo>
                  <a:pt x="475145" y="122275"/>
                </a:lnTo>
                <a:lnTo>
                  <a:pt x="482942" y="119811"/>
                </a:lnTo>
                <a:lnTo>
                  <a:pt x="496417" y="109982"/>
                </a:lnTo>
                <a:lnTo>
                  <a:pt x="501218" y="103276"/>
                </a:lnTo>
                <a:lnTo>
                  <a:pt x="501319" y="102946"/>
                </a:lnTo>
                <a:lnTo>
                  <a:pt x="504088" y="94818"/>
                </a:lnTo>
                <a:lnTo>
                  <a:pt x="481495" y="94818"/>
                </a:lnTo>
                <a:lnTo>
                  <a:pt x="478040" y="100228"/>
                </a:lnTo>
                <a:lnTo>
                  <a:pt x="473087" y="102946"/>
                </a:lnTo>
                <a:lnTo>
                  <a:pt x="461454" y="102946"/>
                </a:lnTo>
                <a:lnTo>
                  <a:pt x="456907" y="101244"/>
                </a:lnTo>
                <a:lnTo>
                  <a:pt x="448932" y="94449"/>
                </a:lnTo>
                <a:lnTo>
                  <a:pt x="446405" y="90246"/>
                </a:lnTo>
                <a:lnTo>
                  <a:pt x="445325" y="85229"/>
                </a:lnTo>
                <a:lnTo>
                  <a:pt x="505993" y="85229"/>
                </a:lnTo>
                <a:lnTo>
                  <a:pt x="505993" y="84645"/>
                </a:lnTo>
                <a:lnTo>
                  <a:pt x="506120" y="81394"/>
                </a:lnTo>
                <a:lnTo>
                  <a:pt x="506145" y="79908"/>
                </a:lnTo>
                <a:close/>
              </a:path>
              <a:path w="636269" h="130809">
                <a:moveTo>
                  <a:pt x="622757" y="38100"/>
                </a:moveTo>
                <a:lnTo>
                  <a:pt x="546582" y="38100"/>
                </a:lnTo>
                <a:lnTo>
                  <a:pt x="546582" y="34290"/>
                </a:lnTo>
                <a:lnTo>
                  <a:pt x="620547" y="34290"/>
                </a:lnTo>
                <a:lnTo>
                  <a:pt x="620547" y="19050"/>
                </a:lnTo>
                <a:lnTo>
                  <a:pt x="620547" y="15240"/>
                </a:lnTo>
                <a:lnTo>
                  <a:pt x="620547" y="0"/>
                </a:lnTo>
                <a:lnTo>
                  <a:pt x="522503" y="0"/>
                </a:lnTo>
                <a:lnTo>
                  <a:pt x="522503" y="15240"/>
                </a:lnTo>
                <a:lnTo>
                  <a:pt x="596480" y="15240"/>
                </a:lnTo>
                <a:lnTo>
                  <a:pt x="596480" y="19050"/>
                </a:lnTo>
                <a:lnTo>
                  <a:pt x="522503" y="19050"/>
                </a:lnTo>
                <a:lnTo>
                  <a:pt x="522503" y="34290"/>
                </a:lnTo>
                <a:lnTo>
                  <a:pt x="522503" y="38100"/>
                </a:lnTo>
                <a:lnTo>
                  <a:pt x="522503" y="53340"/>
                </a:lnTo>
                <a:lnTo>
                  <a:pt x="622757" y="53340"/>
                </a:lnTo>
                <a:lnTo>
                  <a:pt x="622757" y="38100"/>
                </a:lnTo>
                <a:close/>
              </a:path>
              <a:path w="636269" h="130809">
                <a:moveTo>
                  <a:pt x="623354" y="115570"/>
                </a:moveTo>
                <a:lnTo>
                  <a:pt x="546138" y="115570"/>
                </a:lnTo>
                <a:lnTo>
                  <a:pt x="546138" y="111760"/>
                </a:lnTo>
                <a:lnTo>
                  <a:pt x="620102" y="111760"/>
                </a:lnTo>
                <a:lnTo>
                  <a:pt x="620102" y="96520"/>
                </a:lnTo>
                <a:lnTo>
                  <a:pt x="620102" y="92710"/>
                </a:lnTo>
                <a:lnTo>
                  <a:pt x="620102" y="77470"/>
                </a:lnTo>
                <a:lnTo>
                  <a:pt x="522071" y="77470"/>
                </a:lnTo>
                <a:lnTo>
                  <a:pt x="522071" y="92710"/>
                </a:lnTo>
                <a:lnTo>
                  <a:pt x="596036" y="92710"/>
                </a:lnTo>
                <a:lnTo>
                  <a:pt x="596036" y="96520"/>
                </a:lnTo>
                <a:lnTo>
                  <a:pt x="522071" y="96520"/>
                </a:lnTo>
                <a:lnTo>
                  <a:pt x="522071" y="111760"/>
                </a:lnTo>
                <a:lnTo>
                  <a:pt x="522071" y="115570"/>
                </a:lnTo>
                <a:lnTo>
                  <a:pt x="522071" y="130810"/>
                </a:lnTo>
                <a:lnTo>
                  <a:pt x="623354" y="130810"/>
                </a:lnTo>
                <a:lnTo>
                  <a:pt x="623354" y="115570"/>
                </a:lnTo>
                <a:close/>
              </a:path>
              <a:path w="636269" h="130809">
                <a:moveTo>
                  <a:pt x="636054" y="56896"/>
                </a:moveTo>
                <a:lnTo>
                  <a:pt x="507161" y="56896"/>
                </a:lnTo>
                <a:lnTo>
                  <a:pt x="507161" y="73710"/>
                </a:lnTo>
                <a:lnTo>
                  <a:pt x="636054" y="73710"/>
                </a:lnTo>
                <a:lnTo>
                  <a:pt x="636054" y="56896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08350" y="6446481"/>
            <a:ext cx="654050" cy="135255"/>
          </a:xfrm>
          <a:custGeom>
            <a:avLst/>
            <a:gdLst/>
            <a:ahLst/>
            <a:cxnLst/>
            <a:rect l="l" t="t" r="r" b="b"/>
            <a:pathLst>
              <a:path w="654050" h="135254">
                <a:moveTo>
                  <a:pt x="122847" y="48831"/>
                </a:moveTo>
                <a:lnTo>
                  <a:pt x="116217" y="47320"/>
                </a:lnTo>
                <a:lnTo>
                  <a:pt x="109512" y="45288"/>
                </a:lnTo>
                <a:lnTo>
                  <a:pt x="102743" y="42748"/>
                </a:lnTo>
                <a:lnTo>
                  <a:pt x="102501" y="42633"/>
                </a:lnTo>
                <a:lnTo>
                  <a:pt x="96050" y="39751"/>
                </a:lnTo>
                <a:lnTo>
                  <a:pt x="86944" y="35369"/>
                </a:lnTo>
                <a:lnTo>
                  <a:pt x="80860" y="30378"/>
                </a:lnTo>
                <a:lnTo>
                  <a:pt x="77812" y="24765"/>
                </a:lnTo>
                <a:lnTo>
                  <a:pt x="114858" y="24765"/>
                </a:lnTo>
                <a:lnTo>
                  <a:pt x="114858" y="4826"/>
                </a:lnTo>
                <a:lnTo>
                  <a:pt x="14173" y="4826"/>
                </a:lnTo>
                <a:lnTo>
                  <a:pt x="14173" y="24765"/>
                </a:lnTo>
                <a:lnTo>
                  <a:pt x="51536" y="24765"/>
                </a:lnTo>
                <a:lnTo>
                  <a:pt x="48577" y="30276"/>
                </a:lnTo>
                <a:lnTo>
                  <a:pt x="13106" y="47332"/>
                </a:lnTo>
                <a:lnTo>
                  <a:pt x="6654" y="48831"/>
                </a:lnTo>
                <a:lnTo>
                  <a:pt x="19786" y="65366"/>
                </a:lnTo>
                <a:lnTo>
                  <a:pt x="60439" y="47752"/>
                </a:lnTo>
                <a:lnTo>
                  <a:pt x="64668" y="42633"/>
                </a:lnTo>
                <a:lnTo>
                  <a:pt x="69100" y="47752"/>
                </a:lnTo>
                <a:lnTo>
                  <a:pt x="104000" y="64325"/>
                </a:lnTo>
                <a:lnTo>
                  <a:pt x="109702" y="65506"/>
                </a:lnTo>
                <a:lnTo>
                  <a:pt x="122847" y="48831"/>
                </a:lnTo>
                <a:close/>
              </a:path>
              <a:path w="654050" h="135254">
                <a:moveTo>
                  <a:pt x="128905" y="71856"/>
                </a:moveTo>
                <a:lnTo>
                  <a:pt x="0" y="71856"/>
                </a:lnTo>
                <a:lnTo>
                  <a:pt x="0" y="91948"/>
                </a:lnTo>
                <a:lnTo>
                  <a:pt x="53441" y="91948"/>
                </a:lnTo>
                <a:lnTo>
                  <a:pt x="53441" y="134010"/>
                </a:lnTo>
                <a:lnTo>
                  <a:pt x="75742" y="134010"/>
                </a:lnTo>
                <a:lnTo>
                  <a:pt x="75742" y="91948"/>
                </a:lnTo>
                <a:lnTo>
                  <a:pt x="128905" y="91948"/>
                </a:lnTo>
                <a:lnTo>
                  <a:pt x="128905" y="71856"/>
                </a:lnTo>
                <a:close/>
              </a:path>
              <a:path w="654050" h="135254">
                <a:moveTo>
                  <a:pt x="218617" y="57531"/>
                </a:moveTo>
                <a:lnTo>
                  <a:pt x="211836" y="54597"/>
                </a:lnTo>
                <a:lnTo>
                  <a:pt x="205676" y="50914"/>
                </a:lnTo>
                <a:lnTo>
                  <a:pt x="205460" y="50736"/>
                </a:lnTo>
                <a:lnTo>
                  <a:pt x="200126" y="46520"/>
                </a:lnTo>
                <a:lnTo>
                  <a:pt x="185991" y="17081"/>
                </a:lnTo>
                <a:lnTo>
                  <a:pt x="185991" y="3213"/>
                </a:lnTo>
                <a:lnTo>
                  <a:pt x="162814" y="3213"/>
                </a:lnTo>
                <a:lnTo>
                  <a:pt x="162814" y="17081"/>
                </a:lnTo>
                <a:lnTo>
                  <a:pt x="162255" y="24333"/>
                </a:lnTo>
                <a:lnTo>
                  <a:pt x="136652" y="57442"/>
                </a:lnTo>
                <a:lnTo>
                  <a:pt x="129006" y="61963"/>
                </a:lnTo>
                <a:lnTo>
                  <a:pt x="144653" y="77609"/>
                </a:lnTo>
                <a:lnTo>
                  <a:pt x="154533" y="71234"/>
                </a:lnTo>
                <a:lnTo>
                  <a:pt x="162801" y="64617"/>
                </a:lnTo>
                <a:lnTo>
                  <a:pt x="169443" y="57797"/>
                </a:lnTo>
                <a:lnTo>
                  <a:pt x="174472" y="50736"/>
                </a:lnTo>
                <a:lnTo>
                  <a:pt x="181190" y="58369"/>
                </a:lnTo>
                <a:lnTo>
                  <a:pt x="188645" y="64846"/>
                </a:lnTo>
                <a:lnTo>
                  <a:pt x="196837" y="70180"/>
                </a:lnTo>
                <a:lnTo>
                  <a:pt x="205778" y="74358"/>
                </a:lnTo>
                <a:lnTo>
                  <a:pt x="218617" y="57531"/>
                </a:lnTo>
                <a:close/>
              </a:path>
              <a:path w="654050" h="135254">
                <a:moveTo>
                  <a:pt x="250507" y="114"/>
                </a:moveTo>
                <a:lnTo>
                  <a:pt x="228511" y="114"/>
                </a:lnTo>
                <a:lnTo>
                  <a:pt x="228511" y="22542"/>
                </a:lnTo>
                <a:lnTo>
                  <a:pt x="203847" y="22542"/>
                </a:lnTo>
                <a:lnTo>
                  <a:pt x="203847" y="42926"/>
                </a:lnTo>
                <a:lnTo>
                  <a:pt x="228511" y="42926"/>
                </a:lnTo>
                <a:lnTo>
                  <a:pt x="228511" y="79387"/>
                </a:lnTo>
                <a:lnTo>
                  <a:pt x="250507" y="79387"/>
                </a:lnTo>
                <a:lnTo>
                  <a:pt x="250507" y="114"/>
                </a:lnTo>
                <a:close/>
              </a:path>
              <a:path w="654050" h="135254">
                <a:moveTo>
                  <a:pt x="253606" y="100838"/>
                </a:moveTo>
                <a:lnTo>
                  <a:pt x="251066" y="95605"/>
                </a:lnTo>
                <a:lnTo>
                  <a:pt x="240931" y="86652"/>
                </a:lnTo>
                <a:lnTo>
                  <a:pt x="234607" y="83426"/>
                </a:lnTo>
                <a:lnTo>
                  <a:pt x="229831" y="82194"/>
                </a:lnTo>
                <a:lnTo>
                  <a:pt x="229831" y="104140"/>
                </a:lnTo>
                <a:lnTo>
                  <a:pt x="229831" y="109842"/>
                </a:lnTo>
                <a:lnTo>
                  <a:pt x="227965" y="112229"/>
                </a:lnTo>
                <a:lnTo>
                  <a:pt x="220484" y="116078"/>
                </a:lnTo>
                <a:lnTo>
                  <a:pt x="215925" y="117246"/>
                </a:lnTo>
                <a:lnTo>
                  <a:pt x="205206" y="118135"/>
                </a:lnTo>
                <a:lnTo>
                  <a:pt x="199872" y="118110"/>
                </a:lnTo>
                <a:lnTo>
                  <a:pt x="189230" y="117132"/>
                </a:lnTo>
                <a:lnTo>
                  <a:pt x="184696" y="115874"/>
                </a:lnTo>
                <a:lnTo>
                  <a:pt x="177215" y="111848"/>
                </a:lnTo>
                <a:lnTo>
                  <a:pt x="175361" y="109347"/>
                </a:lnTo>
                <a:lnTo>
                  <a:pt x="175361" y="103644"/>
                </a:lnTo>
                <a:lnTo>
                  <a:pt x="177215" y="101320"/>
                </a:lnTo>
                <a:lnTo>
                  <a:pt x="184696" y="97472"/>
                </a:lnTo>
                <a:lnTo>
                  <a:pt x="189230" y="96316"/>
                </a:lnTo>
                <a:lnTo>
                  <a:pt x="199872" y="95529"/>
                </a:lnTo>
                <a:lnTo>
                  <a:pt x="205206" y="95554"/>
                </a:lnTo>
                <a:lnTo>
                  <a:pt x="215925" y="96443"/>
                </a:lnTo>
                <a:lnTo>
                  <a:pt x="220484" y="97663"/>
                </a:lnTo>
                <a:lnTo>
                  <a:pt x="227965" y="101714"/>
                </a:lnTo>
                <a:lnTo>
                  <a:pt x="229831" y="104140"/>
                </a:lnTo>
                <a:lnTo>
                  <a:pt x="229831" y="82194"/>
                </a:lnTo>
                <a:lnTo>
                  <a:pt x="219456" y="79489"/>
                </a:lnTo>
                <a:lnTo>
                  <a:pt x="211226" y="78498"/>
                </a:lnTo>
                <a:lnTo>
                  <a:pt x="193522" y="78498"/>
                </a:lnTo>
                <a:lnTo>
                  <a:pt x="153682" y="95605"/>
                </a:lnTo>
                <a:lnTo>
                  <a:pt x="151142" y="100838"/>
                </a:lnTo>
                <a:lnTo>
                  <a:pt x="151142" y="112852"/>
                </a:lnTo>
                <a:lnTo>
                  <a:pt x="185293" y="134175"/>
                </a:lnTo>
                <a:lnTo>
                  <a:pt x="193522" y="135204"/>
                </a:lnTo>
                <a:lnTo>
                  <a:pt x="211226" y="135204"/>
                </a:lnTo>
                <a:lnTo>
                  <a:pt x="219456" y="134175"/>
                </a:lnTo>
                <a:lnTo>
                  <a:pt x="234607" y="130149"/>
                </a:lnTo>
                <a:lnTo>
                  <a:pt x="240931" y="126923"/>
                </a:lnTo>
                <a:lnTo>
                  <a:pt x="250990" y="118135"/>
                </a:lnTo>
                <a:lnTo>
                  <a:pt x="253606" y="112852"/>
                </a:lnTo>
                <a:lnTo>
                  <a:pt x="253606" y="100838"/>
                </a:lnTo>
                <a:close/>
              </a:path>
              <a:path w="654050" h="135254">
                <a:moveTo>
                  <a:pt x="373138" y="13970"/>
                </a:moveTo>
                <a:lnTo>
                  <a:pt x="351155" y="13970"/>
                </a:lnTo>
                <a:lnTo>
                  <a:pt x="351155" y="33020"/>
                </a:lnTo>
                <a:lnTo>
                  <a:pt x="351155" y="39370"/>
                </a:lnTo>
                <a:lnTo>
                  <a:pt x="296824" y="39370"/>
                </a:lnTo>
                <a:lnTo>
                  <a:pt x="296824" y="33020"/>
                </a:lnTo>
                <a:lnTo>
                  <a:pt x="351155" y="33020"/>
                </a:lnTo>
                <a:lnTo>
                  <a:pt x="351155" y="13970"/>
                </a:lnTo>
                <a:lnTo>
                  <a:pt x="296811" y="13970"/>
                </a:lnTo>
                <a:lnTo>
                  <a:pt x="296811" y="0"/>
                </a:lnTo>
                <a:lnTo>
                  <a:pt x="274815" y="0"/>
                </a:lnTo>
                <a:lnTo>
                  <a:pt x="274815" y="13970"/>
                </a:lnTo>
                <a:lnTo>
                  <a:pt x="274815" y="33020"/>
                </a:lnTo>
                <a:lnTo>
                  <a:pt x="274815" y="39370"/>
                </a:lnTo>
                <a:lnTo>
                  <a:pt x="274815" y="59690"/>
                </a:lnTo>
                <a:lnTo>
                  <a:pt x="373138" y="59690"/>
                </a:lnTo>
                <a:lnTo>
                  <a:pt x="373138" y="39662"/>
                </a:lnTo>
                <a:lnTo>
                  <a:pt x="373138" y="39370"/>
                </a:lnTo>
                <a:lnTo>
                  <a:pt x="373138" y="33020"/>
                </a:lnTo>
                <a:lnTo>
                  <a:pt x="373138" y="13970"/>
                </a:lnTo>
                <a:close/>
              </a:path>
              <a:path w="654050" h="135254">
                <a:moveTo>
                  <a:pt x="373138" y="546"/>
                </a:moveTo>
                <a:lnTo>
                  <a:pt x="351155" y="546"/>
                </a:lnTo>
                <a:lnTo>
                  <a:pt x="351155" y="13690"/>
                </a:lnTo>
                <a:lnTo>
                  <a:pt x="373138" y="13690"/>
                </a:lnTo>
                <a:lnTo>
                  <a:pt x="373138" y="546"/>
                </a:lnTo>
                <a:close/>
              </a:path>
              <a:path w="654050" h="135254">
                <a:moveTo>
                  <a:pt x="376694" y="111760"/>
                </a:moveTo>
                <a:lnTo>
                  <a:pt x="297116" y="111760"/>
                </a:lnTo>
                <a:lnTo>
                  <a:pt x="297116" y="91440"/>
                </a:lnTo>
                <a:lnTo>
                  <a:pt x="274815" y="91440"/>
                </a:lnTo>
                <a:lnTo>
                  <a:pt x="274815" y="111760"/>
                </a:lnTo>
                <a:lnTo>
                  <a:pt x="274815" y="130810"/>
                </a:lnTo>
                <a:lnTo>
                  <a:pt x="376694" y="130810"/>
                </a:lnTo>
                <a:lnTo>
                  <a:pt x="376694" y="111760"/>
                </a:lnTo>
                <a:close/>
              </a:path>
              <a:path w="654050" h="135254">
                <a:moveTo>
                  <a:pt x="388340" y="64770"/>
                </a:moveTo>
                <a:lnTo>
                  <a:pt x="259461" y="64770"/>
                </a:lnTo>
                <a:lnTo>
                  <a:pt x="259461" y="84848"/>
                </a:lnTo>
                <a:lnTo>
                  <a:pt x="315277" y="84848"/>
                </a:lnTo>
                <a:lnTo>
                  <a:pt x="315277" y="101688"/>
                </a:lnTo>
                <a:lnTo>
                  <a:pt x="337705" y="101688"/>
                </a:lnTo>
                <a:lnTo>
                  <a:pt x="337705" y="84848"/>
                </a:lnTo>
                <a:lnTo>
                  <a:pt x="388340" y="84848"/>
                </a:lnTo>
                <a:lnTo>
                  <a:pt x="388340" y="64770"/>
                </a:lnTo>
                <a:close/>
              </a:path>
              <a:path w="654050" h="135254">
                <a:moveTo>
                  <a:pt x="506526" y="53162"/>
                </a:moveTo>
                <a:lnTo>
                  <a:pt x="506501" y="37261"/>
                </a:lnTo>
                <a:lnTo>
                  <a:pt x="504088" y="30594"/>
                </a:lnTo>
                <a:lnTo>
                  <a:pt x="501789" y="27914"/>
                </a:lnTo>
                <a:lnTo>
                  <a:pt x="494258" y="19075"/>
                </a:lnTo>
                <a:lnTo>
                  <a:pt x="488099" y="14897"/>
                </a:lnTo>
                <a:lnTo>
                  <a:pt x="483235" y="13182"/>
                </a:lnTo>
                <a:lnTo>
                  <a:pt x="483235" y="41008"/>
                </a:lnTo>
                <a:lnTo>
                  <a:pt x="483235" y="49860"/>
                </a:lnTo>
                <a:lnTo>
                  <a:pt x="481406" y="53606"/>
                </a:lnTo>
                <a:lnTo>
                  <a:pt x="474129" y="59702"/>
                </a:lnTo>
                <a:lnTo>
                  <a:pt x="469696" y="61582"/>
                </a:lnTo>
                <a:lnTo>
                  <a:pt x="459270" y="62953"/>
                </a:lnTo>
                <a:lnTo>
                  <a:pt x="454050" y="62953"/>
                </a:lnTo>
                <a:lnTo>
                  <a:pt x="443623" y="61582"/>
                </a:lnTo>
                <a:lnTo>
                  <a:pt x="439178" y="59702"/>
                </a:lnTo>
                <a:lnTo>
                  <a:pt x="431914" y="53606"/>
                </a:lnTo>
                <a:lnTo>
                  <a:pt x="430085" y="49860"/>
                </a:lnTo>
                <a:lnTo>
                  <a:pt x="430085" y="41008"/>
                </a:lnTo>
                <a:lnTo>
                  <a:pt x="454050" y="27940"/>
                </a:lnTo>
                <a:lnTo>
                  <a:pt x="459435" y="27940"/>
                </a:lnTo>
                <a:lnTo>
                  <a:pt x="469696" y="29286"/>
                </a:lnTo>
                <a:lnTo>
                  <a:pt x="474129" y="31153"/>
                </a:lnTo>
                <a:lnTo>
                  <a:pt x="481406" y="37261"/>
                </a:lnTo>
                <a:lnTo>
                  <a:pt x="483235" y="41008"/>
                </a:lnTo>
                <a:lnTo>
                  <a:pt x="483235" y="13182"/>
                </a:lnTo>
                <a:lnTo>
                  <a:pt x="473329" y="9690"/>
                </a:lnTo>
                <a:lnTo>
                  <a:pt x="465328" y="8369"/>
                </a:lnTo>
                <a:lnTo>
                  <a:pt x="447992" y="8369"/>
                </a:lnTo>
                <a:lnTo>
                  <a:pt x="409219" y="30594"/>
                </a:lnTo>
                <a:lnTo>
                  <a:pt x="406755" y="53162"/>
                </a:lnTo>
                <a:lnTo>
                  <a:pt x="409219" y="59982"/>
                </a:lnTo>
                <a:lnTo>
                  <a:pt x="419061" y="71488"/>
                </a:lnTo>
                <a:lnTo>
                  <a:pt x="425208" y="75641"/>
                </a:lnTo>
                <a:lnTo>
                  <a:pt x="439966" y="80759"/>
                </a:lnTo>
                <a:lnTo>
                  <a:pt x="447992" y="82042"/>
                </a:lnTo>
                <a:lnTo>
                  <a:pt x="465328" y="82042"/>
                </a:lnTo>
                <a:lnTo>
                  <a:pt x="473329" y="80733"/>
                </a:lnTo>
                <a:lnTo>
                  <a:pt x="488099" y="75514"/>
                </a:lnTo>
                <a:lnTo>
                  <a:pt x="494258" y="71335"/>
                </a:lnTo>
                <a:lnTo>
                  <a:pt x="501408" y="62953"/>
                </a:lnTo>
                <a:lnTo>
                  <a:pt x="504088" y="59829"/>
                </a:lnTo>
                <a:lnTo>
                  <a:pt x="506526" y="53162"/>
                </a:lnTo>
                <a:close/>
              </a:path>
              <a:path w="654050" h="135254">
                <a:moveTo>
                  <a:pt x="521030" y="98869"/>
                </a:moveTo>
                <a:lnTo>
                  <a:pt x="392137" y="98869"/>
                </a:lnTo>
                <a:lnTo>
                  <a:pt x="392137" y="118656"/>
                </a:lnTo>
                <a:lnTo>
                  <a:pt x="521030" y="118656"/>
                </a:lnTo>
                <a:lnTo>
                  <a:pt x="521030" y="98869"/>
                </a:lnTo>
                <a:close/>
              </a:path>
              <a:path w="654050" h="135254">
                <a:moveTo>
                  <a:pt x="653719" y="102476"/>
                </a:moveTo>
                <a:lnTo>
                  <a:pt x="600265" y="102476"/>
                </a:lnTo>
                <a:lnTo>
                  <a:pt x="600265" y="88506"/>
                </a:lnTo>
                <a:lnTo>
                  <a:pt x="639686" y="88506"/>
                </a:lnTo>
                <a:lnTo>
                  <a:pt x="639686" y="69456"/>
                </a:lnTo>
                <a:lnTo>
                  <a:pt x="563054" y="69456"/>
                </a:lnTo>
                <a:lnTo>
                  <a:pt x="563054" y="58026"/>
                </a:lnTo>
                <a:lnTo>
                  <a:pt x="637476" y="58026"/>
                </a:lnTo>
                <a:lnTo>
                  <a:pt x="637476" y="38976"/>
                </a:lnTo>
                <a:lnTo>
                  <a:pt x="637476" y="27546"/>
                </a:lnTo>
                <a:lnTo>
                  <a:pt x="637476" y="7226"/>
                </a:lnTo>
                <a:lnTo>
                  <a:pt x="541070" y="7226"/>
                </a:lnTo>
                <a:lnTo>
                  <a:pt x="541070" y="27546"/>
                </a:lnTo>
                <a:lnTo>
                  <a:pt x="615619" y="27546"/>
                </a:lnTo>
                <a:lnTo>
                  <a:pt x="615619" y="38976"/>
                </a:lnTo>
                <a:lnTo>
                  <a:pt x="541070" y="38976"/>
                </a:lnTo>
                <a:lnTo>
                  <a:pt x="541070" y="58026"/>
                </a:lnTo>
                <a:lnTo>
                  <a:pt x="541070" y="69456"/>
                </a:lnTo>
                <a:lnTo>
                  <a:pt x="541070" y="88506"/>
                </a:lnTo>
                <a:lnTo>
                  <a:pt x="576948" y="88506"/>
                </a:lnTo>
                <a:lnTo>
                  <a:pt x="576948" y="102476"/>
                </a:lnTo>
                <a:lnTo>
                  <a:pt x="524827" y="102476"/>
                </a:lnTo>
                <a:lnTo>
                  <a:pt x="524827" y="122796"/>
                </a:lnTo>
                <a:lnTo>
                  <a:pt x="653719" y="122796"/>
                </a:lnTo>
                <a:lnTo>
                  <a:pt x="653719" y="102476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15893" y="6446583"/>
            <a:ext cx="550545" cy="142240"/>
          </a:xfrm>
          <a:custGeom>
            <a:avLst/>
            <a:gdLst/>
            <a:ahLst/>
            <a:cxnLst/>
            <a:rect l="l" t="t" r="r" b="b"/>
            <a:pathLst>
              <a:path w="550545" h="142240">
                <a:moveTo>
                  <a:pt x="128892" y="59944"/>
                </a:moveTo>
                <a:lnTo>
                  <a:pt x="108661" y="59944"/>
                </a:lnTo>
                <a:lnTo>
                  <a:pt x="109550" y="55803"/>
                </a:lnTo>
                <a:lnTo>
                  <a:pt x="114223" y="29552"/>
                </a:lnTo>
                <a:lnTo>
                  <a:pt x="115671" y="15290"/>
                </a:lnTo>
                <a:lnTo>
                  <a:pt x="115900" y="6070"/>
                </a:lnTo>
                <a:lnTo>
                  <a:pt x="13284" y="6070"/>
                </a:lnTo>
                <a:lnTo>
                  <a:pt x="13284" y="26136"/>
                </a:lnTo>
                <a:lnTo>
                  <a:pt x="91389" y="26136"/>
                </a:lnTo>
                <a:lnTo>
                  <a:pt x="90830" y="32639"/>
                </a:lnTo>
                <a:lnTo>
                  <a:pt x="89750" y="40436"/>
                </a:lnTo>
                <a:lnTo>
                  <a:pt x="88163" y="49542"/>
                </a:lnTo>
                <a:lnTo>
                  <a:pt x="86067" y="59944"/>
                </a:lnTo>
                <a:lnTo>
                  <a:pt x="0" y="59944"/>
                </a:lnTo>
                <a:lnTo>
                  <a:pt x="0" y="79883"/>
                </a:lnTo>
                <a:lnTo>
                  <a:pt x="50050" y="79883"/>
                </a:lnTo>
                <a:lnTo>
                  <a:pt x="50050" y="133908"/>
                </a:lnTo>
                <a:lnTo>
                  <a:pt x="72631" y="133908"/>
                </a:lnTo>
                <a:lnTo>
                  <a:pt x="72631" y="79883"/>
                </a:lnTo>
                <a:lnTo>
                  <a:pt x="128892" y="79883"/>
                </a:lnTo>
                <a:lnTo>
                  <a:pt x="128892" y="59944"/>
                </a:lnTo>
                <a:close/>
              </a:path>
              <a:path w="550545" h="142240">
                <a:moveTo>
                  <a:pt x="218592" y="57429"/>
                </a:moveTo>
                <a:lnTo>
                  <a:pt x="211810" y="54495"/>
                </a:lnTo>
                <a:lnTo>
                  <a:pt x="205651" y="50812"/>
                </a:lnTo>
                <a:lnTo>
                  <a:pt x="205435" y="50634"/>
                </a:lnTo>
                <a:lnTo>
                  <a:pt x="200101" y="46418"/>
                </a:lnTo>
                <a:lnTo>
                  <a:pt x="185966" y="16979"/>
                </a:lnTo>
                <a:lnTo>
                  <a:pt x="185966" y="3111"/>
                </a:lnTo>
                <a:lnTo>
                  <a:pt x="162788" y="3111"/>
                </a:lnTo>
                <a:lnTo>
                  <a:pt x="162788" y="16979"/>
                </a:lnTo>
                <a:lnTo>
                  <a:pt x="162229" y="24231"/>
                </a:lnTo>
                <a:lnTo>
                  <a:pt x="136626" y="57340"/>
                </a:lnTo>
                <a:lnTo>
                  <a:pt x="128981" y="61861"/>
                </a:lnTo>
                <a:lnTo>
                  <a:pt x="144640" y="77508"/>
                </a:lnTo>
                <a:lnTo>
                  <a:pt x="154520" y="71132"/>
                </a:lnTo>
                <a:lnTo>
                  <a:pt x="162788" y="64516"/>
                </a:lnTo>
                <a:lnTo>
                  <a:pt x="169430" y="57696"/>
                </a:lnTo>
                <a:lnTo>
                  <a:pt x="174447" y="50634"/>
                </a:lnTo>
                <a:lnTo>
                  <a:pt x="181165" y="58267"/>
                </a:lnTo>
                <a:lnTo>
                  <a:pt x="188620" y="64744"/>
                </a:lnTo>
                <a:lnTo>
                  <a:pt x="196811" y="70078"/>
                </a:lnTo>
                <a:lnTo>
                  <a:pt x="205752" y="74256"/>
                </a:lnTo>
                <a:lnTo>
                  <a:pt x="218592" y="57429"/>
                </a:lnTo>
                <a:close/>
              </a:path>
              <a:path w="550545" h="142240">
                <a:moveTo>
                  <a:pt x="250482" y="12"/>
                </a:moveTo>
                <a:lnTo>
                  <a:pt x="228485" y="12"/>
                </a:lnTo>
                <a:lnTo>
                  <a:pt x="228485" y="22440"/>
                </a:lnTo>
                <a:lnTo>
                  <a:pt x="203822" y="22440"/>
                </a:lnTo>
                <a:lnTo>
                  <a:pt x="203822" y="42824"/>
                </a:lnTo>
                <a:lnTo>
                  <a:pt x="228485" y="42824"/>
                </a:lnTo>
                <a:lnTo>
                  <a:pt x="228485" y="79286"/>
                </a:lnTo>
                <a:lnTo>
                  <a:pt x="250482" y="79286"/>
                </a:lnTo>
                <a:lnTo>
                  <a:pt x="250482" y="12"/>
                </a:lnTo>
                <a:close/>
              </a:path>
              <a:path w="550545" h="142240">
                <a:moveTo>
                  <a:pt x="253580" y="100736"/>
                </a:moveTo>
                <a:lnTo>
                  <a:pt x="251040" y="95504"/>
                </a:lnTo>
                <a:lnTo>
                  <a:pt x="240906" y="86550"/>
                </a:lnTo>
                <a:lnTo>
                  <a:pt x="234581" y="83324"/>
                </a:lnTo>
                <a:lnTo>
                  <a:pt x="229806" y="82092"/>
                </a:lnTo>
                <a:lnTo>
                  <a:pt x="229806" y="104038"/>
                </a:lnTo>
                <a:lnTo>
                  <a:pt x="229806" y="109740"/>
                </a:lnTo>
                <a:lnTo>
                  <a:pt x="227939" y="112128"/>
                </a:lnTo>
                <a:lnTo>
                  <a:pt x="220459" y="115976"/>
                </a:lnTo>
                <a:lnTo>
                  <a:pt x="215900" y="117144"/>
                </a:lnTo>
                <a:lnTo>
                  <a:pt x="205181" y="118033"/>
                </a:lnTo>
                <a:lnTo>
                  <a:pt x="199847" y="118008"/>
                </a:lnTo>
                <a:lnTo>
                  <a:pt x="189204" y="117030"/>
                </a:lnTo>
                <a:lnTo>
                  <a:pt x="184670" y="115773"/>
                </a:lnTo>
                <a:lnTo>
                  <a:pt x="177203" y="111747"/>
                </a:lnTo>
                <a:lnTo>
                  <a:pt x="175336" y="109245"/>
                </a:lnTo>
                <a:lnTo>
                  <a:pt x="175336" y="103543"/>
                </a:lnTo>
                <a:lnTo>
                  <a:pt x="177203" y="101219"/>
                </a:lnTo>
                <a:lnTo>
                  <a:pt x="184670" y="97370"/>
                </a:lnTo>
                <a:lnTo>
                  <a:pt x="189204" y="96215"/>
                </a:lnTo>
                <a:lnTo>
                  <a:pt x="199847" y="95427"/>
                </a:lnTo>
                <a:lnTo>
                  <a:pt x="205181" y="95453"/>
                </a:lnTo>
                <a:lnTo>
                  <a:pt x="215900" y="96342"/>
                </a:lnTo>
                <a:lnTo>
                  <a:pt x="220459" y="97561"/>
                </a:lnTo>
                <a:lnTo>
                  <a:pt x="227939" y="101612"/>
                </a:lnTo>
                <a:lnTo>
                  <a:pt x="229806" y="104038"/>
                </a:lnTo>
                <a:lnTo>
                  <a:pt x="229806" y="82092"/>
                </a:lnTo>
                <a:lnTo>
                  <a:pt x="219430" y="79387"/>
                </a:lnTo>
                <a:lnTo>
                  <a:pt x="211201" y="78397"/>
                </a:lnTo>
                <a:lnTo>
                  <a:pt x="193497" y="78397"/>
                </a:lnTo>
                <a:lnTo>
                  <a:pt x="153657" y="95504"/>
                </a:lnTo>
                <a:lnTo>
                  <a:pt x="151117" y="100736"/>
                </a:lnTo>
                <a:lnTo>
                  <a:pt x="151117" y="112750"/>
                </a:lnTo>
                <a:lnTo>
                  <a:pt x="185267" y="134073"/>
                </a:lnTo>
                <a:lnTo>
                  <a:pt x="193497" y="135102"/>
                </a:lnTo>
                <a:lnTo>
                  <a:pt x="211201" y="135102"/>
                </a:lnTo>
                <a:lnTo>
                  <a:pt x="219430" y="134073"/>
                </a:lnTo>
                <a:lnTo>
                  <a:pt x="234581" y="130048"/>
                </a:lnTo>
                <a:lnTo>
                  <a:pt x="240906" y="126822"/>
                </a:lnTo>
                <a:lnTo>
                  <a:pt x="250964" y="118033"/>
                </a:lnTo>
                <a:lnTo>
                  <a:pt x="253580" y="112750"/>
                </a:lnTo>
                <a:lnTo>
                  <a:pt x="253580" y="100736"/>
                </a:lnTo>
                <a:close/>
              </a:path>
              <a:path w="550545" h="142240">
                <a:moveTo>
                  <a:pt x="353796" y="89763"/>
                </a:moveTo>
                <a:lnTo>
                  <a:pt x="345986" y="90652"/>
                </a:lnTo>
                <a:lnTo>
                  <a:pt x="337883" y="91363"/>
                </a:lnTo>
                <a:lnTo>
                  <a:pt x="329514" y="91909"/>
                </a:lnTo>
                <a:lnTo>
                  <a:pt x="320865" y="92278"/>
                </a:lnTo>
                <a:lnTo>
                  <a:pt x="320865" y="73825"/>
                </a:lnTo>
                <a:lnTo>
                  <a:pt x="346722" y="73825"/>
                </a:lnTo>
                <a:lnTo>
                  <a:pt x="346722" y="54051"/>
                </a:lnTo>
                <a:lnTo>
                  <a:pt x="292963" y="54051"/>
                </a:lnTo>
                <a:lnTo>
                  <a:pt x="292963" y="30873"/>
                </a:lnTo>
                <a:lnTo>
                  <a:pt x="345224" y="30873"/>
                </a:lnTo>
                <a:lnTo>
                  <a:pt x="345224" y="10782"/>
                </a:lnTo>
                <a:lnTo>
                  <a:pt x="270979" y="10782"/>
                </a:lnTo>
                <a:lnTo>
                  <a:pt x="270979" y="73825"/>
                </a:lnTo>
                <a:lnTo>
                  <a:pt x="298437" y="73825"/>
                </a:lnTo>
                <a:lnTo>
                  <a:pt x="298437" y="93027"/>
                </a:lnTo>
                <a:lnTo>
                  <a:pt x="261975" y="93027"/>
                </a:lnTo>
                <a:lnTo>
                  <a:pt x="261975" y="112814"/>
                </a:lnTo>
                <a:lnTo>
                  <a:pt x="292747" y="112877"/>
                </a:lnTo>
                <a:lnTo>
                  <a:pt x="299935" y="112864"/>
                </a:lnTo>
                <a:lnTo>
                  <a:pt x="339064" y="111213"/>
                </a:lnTo>
                <a:lnTo>
                  <a:pt x="353796" y="109689"/>
                </a:lnTo>
                <a:lnTo>
                  <a:pt x="353796" y="92278"/>
                </a:lnTo>
                <a:lnTo>
                  <a:pt x="353796" y="89763"/>
                </a:lnTo>
                <a:close/>
              </a:path>
              <a:path w="550545" h="142240">
                <a:moveTo>
                  <a:pt x="378904" y="0"/>
                </a:moveTo>
                <a:lnTo>
                  <a:pt x="357047" y="0"/>
                </a:lnTo>
                <a:lnTo>
                  <a:pt x="357047" y="134048"/>
                </a:lnTo>
                <a:lnTo>
                  <a:pt x="378904" y="134048"/>
                </a:lnTo>
                <a:lnTo>
                  <a:pt x="378904" y="0"/>
                </a:lnTo>
                <a:close/>
              </a:path>
              <a:path w="550545" h="142240">
                <a:moveTo>
                  <a:pt x="506564" y="12"/>
                </a:moveTo>
                <a:lnTo>
                  <a:pt x="484555" y="12"/>
                </a:lnTo>
                <a:lnTo>
                  <a:pt x="484555" y="47396"/>
                </a:lnTo>
                <a:lnTo>
                  <a:pt x="467728" y="47396"/>
                </a:lnTo>
                <a:lnTo>
                  <a:pt x="466648" y="40500"/>
                </a:lnTo>
                <a:lnTo>
                  <a:pt x="464756" y="34378"/>
                </a:lnTo>
                <a:lnTo>
                  <a:pt x="462915" y="30746"/>
                </a:lnTo>
                <a:lnTo>
                  <a:pt x="459333" y="23647"/>
                </a:lnTo>
                <a:lnTo>
                  <a:pt x="456158" y="19418"/>
                </a:lnTo>
                <a:lnTo>
                  <a:pt x="448894" y="13220"/>
                </a:lnTo>
                <a:lnTo>
                  <a:pt x="446925" y="12115"/>
                </a:lnTo>
                <a:lnTo>
                  <a:pt x="446925" y="53505"/>
                </a:lnTo>
                <a:lnTo>
                  <a:pt x="446925" y="66103"/>
                </a:lnTo>
                <a:lnTo>
                  <a:pt x="433743" y="89154"/>
                </a:lnTo>
                <a:lnTo>
                  <a:pt x="428345" y="89065"/>
                </a:lnTo>
                <a:lnTo>
                  <a:pt x="415201" y="66103"/>
                </a:lnTo>
                <a:lnTo>
                  <a:pt x="415201" y="53505"/>
                </a:lnTo>
                <a:lnTo>
                  <a:pt x="433743" y="30746"/>
                </a:lnTo>
                <a:lnTo>
                  <a:pt x="436295" y="31724"/>
                </a:lnTo>
                <a:lnTo>
                  <a:pt x="441007" y="35750"/>
                </a:lnTo>
                <a:lnTo>
                  <a:pt x="442976" y="39027"/>
                </a:lnTo>
                <a:lnTo>
                  <a:pt x="446125" y="48082"/>
                </a:lnTo>
                <a:lnTo>
                  <a:pt x="446925" y="53505"/>
                </a:lnTo>
                <a:lnTo>
                  <a:pt x="446925" y="12115"/>
                </a:lnTo>
                <a:lnTo>
                  <a:pt x="444868" y="10947"/>
                </a:lnTo>
                <a:lnTo>
                  <a:pt x="436118" y="8102"/>
                </a:lnTo>
                <a:lnTo>
                  <a:pt x="431749" y="7658"/>
                </a:lnTo>
                <a:lnTo>
                  <a:pt x="423100" y="8737"/>
                </a:lnTo>
                <a:lnTo>
                  <a:pt x="394550" y="45085"/>
                </a:lnTo>
                <a:lnTo>
                  <a:pt x="393623" y="52171"/>
                </a:lnTo>
                <a:lnTo>
                  <a:pt x="393738" y="68808"/>
                </a:lnTo>
                <a:lnTo>
                  <a:pt x="411391" y="105029"/>
                </a:lnTo>
                <a:lnTo>
                  <a:pt x="433044" y="112026"/>
                </a:lnTo>
                <a:lnTo>
                  <a:pt x="437464" y="111391"/>
                </a:lnTo>
                <a:lnTo>
                  <a:pt x="462940" y="89154"/>
                </a:lnTo>
                <a:lnTo>
                  <a:pt x="465861" y="82613"/>
                </a:lnTo>
                <a:lnTo>
                  <a:pt x="467461" y="76187"/>
                </a:lnTo>
                <a:lnTo>
                  <a:pt x="468172" y="68808"/>
                </a:lnTo>
                <a:lnTo>
                  <a:pt x="484555" y="68808"/>
                </a:lnTo>
                <a:lnTo>
                  <a:pt x="484555" y="134061"/>
                </a:lnTo>
                <a:lnTo>
                  <a:pt x="506564" y="134061"/>
                </a:lnTo>
                <a:lnTo>
                  <a:pt x="506564" y="68808"/>
                </a:lnTo>
                <a:lnTo>
                  <a:pt x="506564" y="47396"/>
                </a:lnTo>
                <a:lnTo>
                  <a:pt x="506564" y="12"/>
                </a:lnTo>
                <a:close/>
              </a:path>
              <a:path w="550545" h="142240">
                <a:moveTo>
                  <a:pt x="550214" y="99072"/>
                </a:moveTo>
                <a:lnTo>
                  <a:pt x="524078" y="99072"/>
                </a:lnTo>
                <a:lnTo>
                  <a:pt x="524078" y="123151"/>
                </a:lnTo>
                <a:lnTo>
                  <a:pt x="535305" y="123151"/>
                </a:lnTo>
                <a:lnTo>
                  <a:pt x="534911" y="128155"/>
                </a:lnTo>
                <a:lnTo>
                  <a:pt x="530961" y="131203"/>
                </a:lnTo>
                <a:lnTo>
                  <a:pt x="523494" y="132295"/>
                </a:lnTo>
                <a:lnTo>
                  <a:pt x="530872" y="142189"/>
                </a:lnTo>
                <a:lnTo>
                  <a:pt x="537362" y="141605"/>
                </a:lnTo>
                <a:lnTo>
                  <a:pt x="542213" y="138963"/>
                </a:lnTo>
                <a:lnTo>
                  <a:pt x="548614" y="129603"/>
                </a:lnTo>
                <a:lnTo>
                  <a:pt x="550214" y="123875"/>
                </a:lnTo>
                <a:lnTo>
                  <a:pt x="550214" y="99072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9800" y="6623698"/>
            <a:ext cx="383186" cy="135242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254188" y="6621335"/>
            <a:ext cx="632460" cy="135255"/>
          </a:xfrm>
          <a:custGeom>
            <a:avLst/>
            <a:gdLst/>
            <a:ahLst/>
            <a:cxnLst/>
            <a:rect l="l" t="t" r="r" b="b"/>
            <a:pathLst>
              <a:path w="632460" h="135254">
                <a:moveTo>
                  <a:pt x="80175" y="20320"/>
                </a:moveTo>
                <a:lnTo>
                  <a:pt x="78828" y="16675"/>
                </a:lnTo>
                <a:lnTo>
                  <a:pt x="78422" y="15532"/>
                </a:lnTo>
                <a:lnTo>
                  <a:pt x="71424" y="7353"/>
                </a:lnTo>
                <a:lnTo>
                  <a:pt x="67068" y="4432"/>
                </a:lnTo>
                <a:lnTo>
                  <a:pt x="58915" y="1663"/>
                </a:lnTo>
                <a:lnTo>
                  <a:pt x="58915" y="22974"/>
                </a:lnTo>
                <a:lnTo>
                  <a:pt x="58915" y="28587"/>
                </a:lnTo>
                <a:lnTo>
                  <a:pt x="57454" y="30759"/>
                </a:lnTo>
                <a:lnTo>
                  <a:pt x="51650" y="33909"/>
                </a:lnTo>
                <a:lnTo>
                  <a:pt x="48475" y="34683"/>
                </a:lnTo>
                <a:lnTo>
                  <a:pt x="41592" y="34683"/>
                </a:lnTo>
                <a:lnTo>
                  <a:pt x="38417" y="33909"/>
                </a:lnTo>
                <a:lnTo>
                  <a:pt x="32600" y="30759"/>
                </a:lnTo>
                <a:lnTo>
                  <a:pt x="31153" y="28587"/>
                </a:lnTo>
                <a:lnTo>
                  <a:pt x="31153" y="22974"/>
                </a:lnTo>
                <a:lnTo>
                  <a:pt x="32600" y="20751"/>
                </a:lnTo>
                <a:lnTo>
                  <a:pt x="38417" y="17500"/>
                </a:lnTo>
                <a:lnTo>
                  <a:pt x="41592" y="16675"/>
                </a:lnTo>
                <a:lnTo>
                  <a:pt x="48475" y="16675"/>
                </a:lnTo>
                <a:lnTo>
                  <a:pt x="51650" y="17500"/>
                </a:lnTo>
                <a:lnTo>
                  <a:pt x="57454" y="20751"/>
                </a:lnTo>
                <a:lnTo>
                  <a:pt x="58915" y="22974"/>
                </a:lnTo>
                <a:lnTo>
                  <a:pt x="58915" y="1663"/>
                </a:lnTo>
                <a:lnTo>
                  <a:pt x="56642" y="876"/>
                </a:lnTo>
                <a:lnTo>
                  <a:pt x="51003" y="0"/>
                </a:lnTo>
                <a:lnTo>
                  <a:pt x="38900" y="0"/>
                </a:lnTo>
                <a:lnTo>
                  <a:pt x="9753" y="31356"/>
                </a:lnTo>
                <a:lnTo>
                  <a:pt x="11506" y="36156"/>
                </a:lnTo>
                <a:lnTo>
                  <a:pt x="18478" y="44183"/>
                </a:lnTo>
                <a:lnTo>
                  <a:pt x="22834" y="47117"/>
                </a:lnTo>
                <a:lnTo>
                  <a:pt x="33261" y="50761"/>
                </a:lnTo>
                <a:lnTo>
                  <a:pt x="38900" y="51676"/>
                </a:lnTo>
                <a:lnTo>
                  <a:pt x="51003" y="51676"/>
                </a:lnTo>
                <a:lnTo>
                  <a:pt x="80175" y="31356"/>
                </a:lnTo>
                <a:lnTo>
                  <a:pt x="80175" y="20320"/>
                </a:lnTo>
                <a:close/>
              </a:path>
              <a:path w="632460" h="135254">
                <a:moveTo>
                  <a:pt x="91528" y="50482"/>
                </a:moveTo>
                <a:lnTo>
                  <a:pt x="48831" y="54229"/>
                </a:lnTo>
                <a:lnTo>
                  <a:pt x="33629" y="54610"/>
                </a:lnTo>
                <a:lnTo>
                  <a:pt x="13817" y="54432"/>
                </a:lnTo>
                <a:lnTo>
                  <a:pt x="0" y="54483"/>
                </a:lnTo>
                <a:lnTo>
                  <a:pt x="0" y="74409"/>
                </a:lnTo>
                <a:lnTo>
                  <a:pt x="27012" y="74409"/>
                </a:lnTo>
                <a:lnTo>
                  <a:pt x="27012" y="91694"/>
                </a:lnTo>
                <a:lnTo>
                  <a:pt x="49314" y="91694"/>
                </a:lnTo>
                <a:lnTo>
                  <a:pt x="49314" y="74269"/>
                </a:lnTo>
                <a:lnTo>
                  <a:pt x="60248" y="73812"/>
                </a:lnTo>
                <a:lnTo>
                  <a:pt x="70929" y="73050"/>
                </a:lnTo>
                <a:lnTo>
                  <a:pt x="81356" y="71970"/>
                </a:lnTo>
                <a:lnTo>
                  <a:pt x="91528" y="70573"/>
                </a:lnTo>
                <a:lnTo>
                  <a:pt x="91528" y="54610"/>
                </a:lnTo>
                <a:lnTo>
                  <a:pt x="91528" y="50482"/>
                </a:lnTo>
                <a:close/>
              </a:path>
              <a:path w="632460" h="135254">
                <a:moveTo>
                  <a:pt x="117081" y="2514"/>
                </a:moveTo>
                <a:lnTo>
                  <a:pt x="95224" y="2514"/>
                </a:lnTo>
                <a:lnTo>
                  <a:pt x="95224" y="75882"/>
                </a:lnTo>
                <a:lnTo>
                  <a:pt x="66725" y="75882"/>
                </a:lnTo>
                <a:lnTo>
                  <a:pt x="66725" y="92862"/>
                </a:lnTo>
                <a:lnTo>
                  <a:pt x="95224" y="92862"/>
                </a:lnTo>
                <a:lnTo>
                  <a:pt x="95224" y="102603"/>
                </a:lnTo>
                <a:lnTo>
                  <a:pt x="117081" y="102603"/>
                </a:lnTo>
                <a:lnTo>
                  <a:pt x="117081" y="2514"/>
                </a:lnTo>
                <a:close/>
              </a:path>
              <a:path w="632460" h="135254">
                <a:moveTo>
                  <a:pt x="119888" y="113525"/>
                </a:moveTo>
                <a:lnTo>
                  <a:pt x="42672" y="113525"/>
                </a:lnTo>
                <a:lnTo>
                  <a:pt x="42672" y="95516"/>
                </a:lnTo>
                <a:lnTo>
                  <a:pt x="20231" y="95516"/>
                </a:lnTo>
                <a:lnTo>
                  <a:pt x="20231" y="133604"/>
                </a:lnTo>
                <a:lnTo>
                  <a:pt x="119888" y="133604"/>
                </a:lnTo>
                <a:lnTo>
                  <a:pt x="119888" y="113525"/>
                </a:lnTo>
                <a:close/>
              </a:path>
              <a:path w="632460" h="135254">
                <a:moveTo>
                  <a:pt x="204000" y="33959"/>
                </a:moveTo>
                <a:lnTo>
                  <a:pt x="202069" y="27292"/>
                </a:lnTo>
                <a:lnTo>
                  <a:pt x="200291" y="24663"/>
                </a:lnTo>
                <a:lnTo>
                  <a:pt x="194525" y="16090"/>
                </a:lnTo>
                <a:lnTo>
                  <a:pt x="189801" y="12014"/>
                </a:lnTo>
                <a:lnTo>
                  <a:pt x="181698" y="8356"/>
                </a:lnTo>
                <a:lnTo>
                  <a:pt x="181698" y="36322"/>
                </a:lnTo>
                <a:lnTo>
                  <a:pt x="181698" y="46850"/>
                </a:lnTo>
                <a:lnTo>
                  <a:pt x="180047" y="50927"/>
                </a:lnTo>
                <a:lnTo>
                  <a:pt x="173456" y="56845"/>
                </a:lnTo>
                <a:lnTo>
                  <a:pt x="169799" y="58318"/>
                </a:lnTo>
                <a:lnTo>
                  <a:pt x="161721" y="58318"/>
                </a:lnTo>
                <a:lnTo>
                  <a:pt x="158064" y="56807"/>
                </a:lnTo>
                <a:lnTo>
                  <a:pt x="151460" y="50800"/>
                </a:lnTo>
                <a:lnTo>
                  <a:pt x="149847" y="46850"/>
                </a:lnTo>
                <a:lnTo>
                  <a:pt x="149847" y="36322"/>
                </a:lnTo>
                <a:lnTo>
                  <a:pt x="151460" y="32283"/>
                </a:lnTo>
                <a:lnTo>
                  <a:pt x="158064" y="26187"/>
                </a:lnTo>
                <a:lnTo>
                  <a:pt x="161721" y="24663"/>
                </a:lnTo>
                <a:lnTo>
                  <a:pt x="169799" y="24663"/>
                </a:lnTo>
                <a:lnTo>
                  <a:pt x="173456" y="26149"/>
                </a:lnTo>
                <a:lnTo>
                  <a:pt x="180047" y="32169"/>
                </a:lnTo>
                <a:lnTo>
                  <a:pt x="181698" y="36322"/>
                </a:lnTo>
                <a:lnTo>
                  <a:pt x="181698" y="8356"/>
                </a:lnTo>
                <a:lnTo>
                  <a:pt x="178473" y="6896"/>
                </a:lnTo>
                <a:lnTo>
                  <a:pt x="172351" y="5626"/>
                </a:lnTo>
                <a:lnTo>
                  <a:pt x="159169" y="5626"/>
                </a:lnTo>
                <a:lnTo>
                  <a:pt x="127520" y="33959"/>
                </a:lnTo>
                <a:lnTo>
                  <a:pt x="127520" y="49301"/>
                </a:lnTo>
                <a:lnTo>
                  <a:pt x="159169" y="77508"/>
                </a:lnTo>
                <a:lnTo>
                  <a:pt x="172351" y="77508"/>
                </a:lnTo>
                <a:lnTo>
                  <a:pt x="204000" y="49301"/>
                </a:lnTo>
                <a:lnTo>
                  <a:pt x="204000" y="33959"/>
                </a:lnTo>
                <a:close/>
              </a:path>
              <a:path w="632460" h="135254">
                <a:moveTo>
                  <a:pt x="242379" y="2514"/>
                </a:moveTo>
                <a:lnTo>
                  <a:pt x="220522" y="2514"/>
                </a:lnTo>
                <a:lnTo>
                  <a:pt x="220522" y="95516"/>
                </a:lnTo>
                <a:lnTo>
                  <a:pt x="242379" y="95516"/>
                </a:lnTo>
                <a:lnTo>
                  <a:pt x="242379" y="2514"/>
                </a:lnTo>
                <a:close/>
              </a:path>
              <a:path w="632460" h="135254">
                <a:moveTo>
                  <a:pt x="245757" y="113525"/>
                </a:moveTo>
                <a:lnTo>
                  <a:pt x="168567" y="113525"/>
                </a:lnTo>
                <a:lnTo>
                  <a:pt x="168567" y="87109"/>
                </a:lnTo>
                <a:lnTo>
                  <a:pt x="146113" y="87109"/>
                </a:lnTo>
                <a:lnTo>
                  <a:pt x="146113" y="133451"/>
                </a:lnTo>
                <a:lnTo>
                  <a:pt x="245757" y="133451"/>
                </a:lnTo>
                <a:lnTo>
                  <a:pt x="245757" y="113525"/>
                </a:lnTo>
                <a:close/>
              </a:path>
              <a:path w="632460" h="135254">
                <a:moveTo>
                  <a:pt x="365594" y="5016"/>
                </a:moveTo>
                <a:lnTo>
                  <a:pt x="266103" y="5016"/>
                </a:lnTo>
                <a:lnTo>
                  <a:pt x="266103" y="24066"/>
                </a:lnTo>
                <a:lnTo>
                  <a:pt x="266103" y="31686"/>
                </a:lnTo>
                <a:lnTo>
                  <a:pt x="266103" y="49466"/>
                </a:lnTo>
                <a:lnTo>
                  <a:pt x="365594" y="49466"/>
                </a:lnTo>
                <a:lnTo>
                  <a:pt x="365594" y="31686"/>
                </a:lnTo>
                <a:lnTo>
                  <a:pt x="288112" y="31686"/>
                </a:lnTo>
                <a:lnTo>
                  <a:pt x="288112" y="24066"/>
                </a:lnTo>
                <a:lnTo>
                  <a:pt x="343611" y="24066"/>
                </a:lnTo>
                <a:lnTo>
                  <a:pt x="343611" y="31153"/>
                </a:lnTo>
                <a:lnTo>
                  <a:pt x="365594" y="31153"/>
                </a:lnTo>
                <a:lnTo>
                  <a:pt x="365594" y="24066"/>
                </a:lnTo>
                <a:lnTo>
                  <a:pt x="365594" y="5016"/>
                </a:lnTo>
                <a:close/>
              </a:path>
              <a:path w="632460" h="135254">
                <a:moveTo>
                  <a:pt x="467296" y="53733"/>
                </a:moveTo>
                <a:lnTo>
                  <a:pt x="436448" y="28041"/>
                </a:lnTo>
                <a:lnTo>
                  <a:pt x="460222" y="28041"/>
                </a:lnTo>
                <a:lnTo>
                  <a:pt x="460222" y="8712"/>
                </a:lnTo>
                <a:lnTo>
                  <a:pt x="390232" y="8712"/>
                </a:lnTo>
                <a:lnTo>
                  <a:pt x="390232" y="28041"/>
                </a:lnTo>
                <a:lnTo>
                  <a:pt x="413715" y="28041"/>
                </a:lnTo>
                <a:lnTo>
                  <a:pt x="411099" y="37134"/>
                </a:lnTo>
                <a:lnTo>
                  <a:pt x="404596" y="45059"/>
                </a:lnTo>
                <a:lnTo>
                  <a:pt x="394195" y="51828"/>
                </a:lnTo>
                <a:lnTo>
                  <a:pt x="380238" y="57302"/>
                </a:lnTo>
                <a:lnTo>
                  <a:pt x="380238" y="53428"/>
                </a:lnTo>
                <a:lnTo>
                  <a:pt x="251333" y="53428"/>
                </a:lnTo>
                <a:lnTo>
                  <a:pt x="251333" y="71742"/>
                </a:lnTo>
                <a:lnTo>
                  <a:pt x="304342" y="71742"/>
                </a:lnTo>
                <a:lnTo>
                  <a:pt x="304342" y="76136"/>
                </a:lnTo>
                <a:lnTo>
                  <a:pt x="266103" y="76136"/>
                </a:lnTo>
                <a:lnTo>
                  <a:pt x="266103" y="93916"/>
                </a:lnTo>
                <a:lnTo>
                  <a:pt x="340804" y="93916"/>
                </a:lnTo>
                <a:lnTo>
                  <a:pt x="340804" y="97726"/>
                </a:lnTo>
                <a:lnTo>
                  <a:pt x="266103" y="97726"/>
                </a:lnTo>
                <a:lnTo>
                  <a:pt x="266103" y="114236"/>
                </a:lnTo>
                <a:lnTo>
                  <a:pt x="266103" y="116776"/>
                </a:lnTo>
                <a:lnTo>
                  <a:pt x="266103" y="134556"/>
                </a:lnTo>
                <a:lnTo>
                  <a:pt x="368401" y="134556"/>
                </a:lnTo>
                <a:lnTo>
                  <a:pt x="368401" y="116776"/>
                </a:lnTo>
                <a:lnTo>
                  <a:pt x="290918" y="116776"/>
                </a:lnTo>
                <a:lnTo>
                  <a:pt x="290918" y="114236"/>
                </a:lnTo>
                <a:lnTo>
                  <a:pt x="365594" y="114236"/>
                </a:lnTo>
                <a:lnTo>
                  <a:pt x="365594" y="97726"/>
                </a:lnTo>
                <a:lnTo>
                  <a:pt x="365594" y="93916"/>
                </a:lnTo>
                <a:lnTo>
                  <a:pt x="365594" y="76136"/>
                </a:lnTo>
                <a:lnTo>
                  <a:pt x="327380" y="76136"/>
                </a:lnTo>
                <a:lnTo>
                  <a:pt x="327380" y="71742"/>
                </a:lnTo>
                <a:lnTo>
                  <a:pt x="380238" y="71742"/>
                </a:lnTo>
                <a:lnTo>
                  <a:pt x="380238" y="57873"/>
                </a:lnTo>
                <a:lnTo>
                  <a:pt x="393179" y="74549"/>
                </a:lnTo>
                <a:lnTo>
                  <a:pt x="425386" y="53581"/>
                </a:lnTo>
                <a:lnTo>
                  <a:pt x="430314" y="58470"/>
                </a:lnTo>
                <a:lnTo>
                  <a:pt x="437032" y="63042"/>
                </a:lnTo>
                <a:lnTo>
                  <a:pt x="445516" y="67322"/>
                </a:lnTo>
                <a:lnTo>
                  <a:pt x="455790" y="71310"/>
                </a:lnTo>
                <a:lnTo>
                  <a:pt x="467296" y="53733"/>
                </a:lnTo>
                <a:close/>
              </a:path>
              <a:path w="632460" h="135254">
                <a:moveTo>
                  <a:pt x="501103" y="2501"/>
                </a:moveTo>
                <a:lnTo>
                  <a:pt x="479107" y="2501"/>
                </a:lnTo>
                <a:lnTo>
                  <a:pt x="479107" y="72034"/>
                </a:lnTo>
                <a:lnTo>
                  <a:pt x="501103" y="72034"/>
                </a:lnTo>
                <a:lnTo>
                  <a:pt x="501103" y="2501"/>
                </a:lnTo>
                <a:close/>
              </a:path>
              <a:path w="632460" h="135254">
                <a:moveTo>
                  <a:pt x="503478" y="116776"/>
                </a:moveTo>
                <a:lnTo>
                  <a:pt x="429793" y="116776"/>
                </a:lnTo>
                <a:lnTo>
                  <a:pt x="429793" y="113372"/>
                </a:lnTo>
                <a:lnTo>
                  <a:pt x="500659" y="113372"/>
                </a:lnTo>
                <a:lnTo>
                  <a:pt x="500659" y="75438"/>
                </a:lnTo>
                <a:lnTo>
                  <a:pt x="404558" y="75438"/>
                </a:lnTo>
                <a:lnTo>
                  <a:pt x="404558" y="93294"/>
                </a:lnTo>
                <a:lnTo>
                  <a:pt x="475576" y="93294"/>
                </a:lnTo>
                <a:lnTo>
                  <a:pt x="475576" y="96837"/>
                </a:lnTo>
                <a:lnTo>
                  <a:pt x="404558" y="96837"/>
                </a:lnTo>
                <a:lnTo>
                  <a:pt x="404558" y="134797"/>
                </a:lnTo>
                <a:lnTo>
                  <a:pt x="503478" y="134797"/>
                </a:lnTo>
                <a:lnTo>
                  <a:pt x="503478" y="116776"/>
                </a:lnTo>
                <a:close/>
              </a:path>
              <a:path w="632460" h="135254">
                <a:moveTo>
                  <a:pt x="590245" y="33959"/>
                </a:moveTo>
                <a:lnTo>
                  <a:pt x="588327" y="27292"/>
                </a:lnTo>
                <a:lnTo>
                  <a:pt x="586549" y="24663"/>
                </a:lnTo>
                <a:lnTo>
                  <a:pt x="580771" y="16090"/>
                </a:lnTo>
                <a:lnTo>
                  <a:pt x="576046" y="12014"/>
                </a:lnTo>
                <a:lnTo>
                  <a:pt x="567944" y="8356"/>
                </a:lnTo>
                <a:lnTo>
                  <a:pt x="567944" y="36322"/>
                </a:lnTo>
                <a:lnTo>
                  <a:pt x="567944" y="46850"/>
                </a:lnTo>
                <a:lnTo>
                  <a:pt x="566293" y="50927"/>
                </a:lnTo>
                <a:lnTo>
                  <a:pt x="559701" y="56845"/>
                </a:lnTo>
                <a:lnTo>
                  <a:pt x="556044" y="58318"/>
                </a:lnTo>
                <a:lnTo>
                  <a:pt x="547966" y="58318"/>
                </a:lnTo>
                <a:lnTo>
                  <a:pt x="544296" y="56807"/>
                </a:lnTo>
                <a:lnTo>
                  <a:pt x="537705" y="50800"/>
                </a:lnTo>
                <a:lnTo>
                  <a:pt x="536092" y="46850"/>
                </a:lnTo>
                <a:lnTo>
                  <a:pt x="536092" y="36322"/>
                </a:lnTo>
                <a:lnTo>
                  <a:pt x="537705" y="32283"/>
                </a:lnTo>
                <a:lnTo>
                  <a:pt x="544296" y="26187"/>
                </a:lnTo>
                <a:lnTo>
                  <a:pt x="547966" y="24663"/>
                </a:lnTo>
                <a:lnTo>
                  <a:pt x="556044" y="24663"/>
                </a:lnTo>
                <a:lnTo>
                  <a:pt x="559701" y="26149"/>
                </a:lnTo>
                <a:lnTo>
                  <a:pt x="566293" y="32169"/>
                </a:lnTo>
                <a:lnTo>
                  <a:pt x="567944" y="36322"/>
                </a:lnTo>
                <a:lnTo>
                  <a:pt x="567944" y="8356"/>
                </a:lnTo>
                <a:lnTo>
                  <a:pt x="564718" y="6896"/>
                </a:lnTo>
                <a:lnTo>
                  <a:pt x="558596" y="5626"/>
                </a:lnTo>
                <a:lnTo>
                  <a:pt x="545414" y="5626"/>
                </a:lnTo>
                <a:lnTo>
                  <a:pt x="513753" y="33959"/>
                </a:lnTo>
                <a:lnTo>
                  <a:pt x="513753" y="49301"/>
                </a:lnTo>
                <a:lnTo>
                  <a:pt x="515658" y="55956"/>
                </a:lnTo>
                <a:lnTo>
                  <a:pt x="519455" y="61556"/>
                </a:lnTo>
                <a:lnTo>
                  <a:pt x="523240" y="67183"/>
                </a:lnTo>
                <a:lnTo>
                  <a:pt x="527964" y="71234"/>
                </a:lnTo>
                <a:lnTo>
                  <a:pt x="539280" y="76250"/>
                </a:lnTo>
                <a:lnTo>
                  <a:pt x="545414" y="77508"/>
                </a:lnTo>
                <a:lnTo>
                  <a:pt x="558596" y="77508"/>
                </a:lnTo>
                <a:lnTo>
                  <a:pt x="564718" y="76250"/>
                </a:lnTo>
                <a:lnTo>
                  <a:pt x="576046" y="71234"/>
                </a:lnTo>
                <a:lnTo>
                  <a:pt x="580771" y="67183"/>
                </a:lnTo>
                <a:lnTo>
                  <a:pt x="586752" y="58318"/>
                </a:lnTo>
                <a:lnTo>
                  <a:pt x="588352" y="55956"/>
                </a:lnTo>
                <a:lnTo>
                  <a:pt x="590245" y="49301"/>
                </a:lnTo>
                <a:lnTo>
                  <a:pt x="590245" y="33959"/>
                </a:lnTo>
                <a:close/>
              </a:path>
              <a:path w="632460" h="135254">
                <a:moveTo>
                  <a:pt x="628624" y="2514"/>
                </a:moveTo>
                <a:lnTo>
                  <a:pt x="606767" y="2514"/>
                </a:lnTo>
                <a:lnTo>
                  <a:pt x="606767" y="95516"/>
                </a:lnTo>
                <a:lnTo>
                  <a:pt x="628624" y="95516"/>
                </a:lnTo>
                <a:lnTo>
                  <a:pt x="628624" y="2514"/>
                </a:lnTo>
                <a:close/>
              </a:path>
              <a:path w="632460" h="135254">
                <a:moveTo>
                  <a:pt x="632028" y="113525"/>
                </a:moveTo>
                <a:lnTo>
                  <a:pt x="554812" y="113525"/>
                </a:lnTo>
                <a:lnTo>
                  <a:pt x="554812" y="87109"/>
                </a:lnTo>
                <a:lnTo>
                  <a:pt x="532358" y="87109"/>
                </a:lnTo>
                <a:lnTo>
                  <a:pt x="532358" y="133451"/>
                </a:lnTo>
                <a:lnTo>
                  <a:pt x="632028" y="133451"/>
                </a:lnTo>
                <a:lnTo>
                  <a:pt x="632028" y="113525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1941804" y="6623698"/>
            <a:ext cx="860425" cy="134620"/>
            <a:chOff x="1941804" y="6623698"/>
            <a:chExt cx="860425" cy="134620"/>
          </a:xfrm>
        </p:grpSpPr>
        <p:sp>
          <p:nvSpPr>
            <p:cNvPr id="36" name="object 36"/>
            <p:cNvSpPr/>
            <p:nvPr/>
          </p:nvSpPr>
          <p:spPr>
            <a:xfrm>
              <a:off x="1941804" y="6623697"/>
              <a:ext cx="782320" cy="134620"/>
            </a:xfrm>
            <a:custGeom>
              <a:avLst/>
              <a:gdLst/>
              <a:ahLst/>
              <a:cxnLst/>
              <a:rect l="l" t="t" r="r" b="b"/>
              <a:pathLst>
                <a:path w="782319" h="134620">
                  <a:moveTo>
                    <a:pt x="115303" y="9753"/>
                  </a:moveTo>
                  <a:lnTo>
                    <a:pt x="13881" y="9753"/>
                  </a:lnTo>
                  <a:lnTo>
                    <a:pt x="13881" y="29819"/>
                  </a:lnTo>
                  <a:lnTo>
                    <a:pt x="115303" y="29819"/>
                  </a:lnTo>
                  <a:lnTo>
                    <a:pt x="115303" y="9753"/>
                  </a:lnTo>
                  <a:close/>
                </a:path>
                <a:path w="782319" h="134620">
                  <a:moveTo>
                    <a:pt x="128866" y="101866"/>
                  </a:moveTo>
                  <a:lnTo>
                    <a:pt x="75742" y="101866"/>
                  </a:lnTo>
                  <a:lnTo>
                    <a:pt x="75742" y="84302"/>
                  </a:lnTo>
                  <a:lnTo>
                    <a:pt x="118122" y="84302"/>
                  </a:lnTo>
                  <a:lnTo>
                    <a:pt x="118122" y="64363"/>
                  </a:lnTo>
                  <a:lnTo>
                    <a:pt x="98475" y="64363"/>
                  </a:lnTo>
                  <a:lnTo>
                    <a:pt x="101282" y="32918"/>
                  </a:lnTo>
                  <a:lnTo>
                    <a:pt x="79286" y="32918"/>
                  </a:lnTo>
                  <a:lnTo>
                    <a:pt x="76619" y="64363"/>
                  </a:lnTo>
                  <a:lnTo>
                    <a:pt x="52412" y="64363"/>
                  </a:lnTo>
                  <a:lnTo>
                    <a:pt x="50050" y="32918"/>
                  </a:lnTo>
                  <a:lnTo>
                    <a:pt x="28054" y="32918"/>
                  </a:lnTo>
                  <a:lnTo>
                    <a:pt x="30556" y="64363"/>
                  </a:lnTo>
                  <a:lnTo>
                    <a:pt x="10782" y="64363"/>
                  </a:lnTo>
                  <a:lnTo>
                    <a:pt x="10782" y="84302"/>
                  </a:lnTo>
                  <a:lnTo>
                    <a:pt x="53149" y="84302"/>
                  </a:lnTo>
                  <a:lnTo>
                    <a:pt x="53149" y="101866"/>
                  </a:lnTo>
                  <a:lnTo>
                    <a:pt x="0" y="101866"/>
                  </a:lnTo>
                  <a:lnTo>
                    <a:pt x="0" y="121793"/>
                  </a:lnTo>
                  <a:lnTo>
                    <a:pt x="128866" y="121793"/>
                  </a:lnTo>
                  <a:lnTo>
                    <a:pt x="128866" y="101866"/>
                  </a:lnTo>
                  <a:close/>
                </a:path>
                <a:path w="782319" h="134620">
                  <a:moveTo>
                    <a:pt x="246341" y="87388"/>
                  </a:moveTo>
                  <a:lnTo>
                    <a:pt x="148031" y="87388"/>
                  </a:lnTo>
                  <a:lnTo>
                    <a:pt x="148031" y="106438"/>
                  </a:lnTo>
                  <a:lnTo>
                    <a:pt x="148031" y="114058"/>
                  </a:lnTo>
                  <a:lnTo>
                    <a:pt x="148031" y="131838"/>
                  </a:lnTo>
                  <a:lnTo>
                    <a:pt x="246341" y="131838"/>
                  </a:lnTo>
                  <a:lnTo>
                    <a:pt x="246341" y="114058"/>
                  </a:lnTo>
                  <a:lnTo>
                    <a:pt x="170637" y="114058"/>
                  </a:lnTo>
                  <a:lnTo>
                    <a:pt x="170637" y="106438"/>
                  </a:lnTo>
                  <a:lnTo>
                    <a:pt x="223481" y="106438"/>
                  </a:lnTo>
                  <a:lnTo>
                    <a:pt x="223481" y="113677"/>
                  </a:lnTo>
                  <a:lnTo>
                    <a:pt x="246341" y="113677"/>
                  </a:lnTo>
                  <a:lnTo>
                    <a:pt x="246341" y="106438"/>
                  </a:lnTo>
                  <a:lnTo>
                    <a:pt x="246341" y="87388"/>
                  </a:lnTo>
                  <a:close/>
                </a:path>
                <a:path w="782319" h="134620">
                  <a:moveTo>
                    <a:pt x="247840" y="44208"/>
                  </a:moveTo>
                  <a:lnTo>
                    <a:pt x="171665" y="44208"/>
                  </a:lnTo>
                  <a:lnTo>
                    <a:pt x="171665" y="40398"/>
                  </a:lnTo>
                  <a:lnTo>
                    <a:pt x="246062" y="40398"/>
                  </a:lnTo>
                  <a:lnTo>
                    <a:pt x="246062" y="23888"/>
                  </a:lnTo>
                  <a:lnTo>
                    <a:pt x="246062" y="18808"/>
                  </a:lnTo>
                  <a:lnTo>
                    <a:pt x="246062" y="2298"/>
                  </a:lnTo>
                  <a:lnTo>
                    <a:pt x="148031" y="2298"/>
                  </a:lnTo>
                  <a:lnTo>
                    <a:pt x="148031" y="18808"/>
                  </a:lnTo>
                  <a:lnTo>
                    <a:pt x="222453" y="18808"/>
                  </a:lnTo>
                  <a:lnTo>
                    <a:pt x="222453" y="23888"/>
                  </a:lnTo>
                  <a:lnTo>
                    <a:pt x="148031" y="23888"/>
                  </a:lnTo>
                  <a:lnTo>
                    <a:pt x="148031" y="40398"/>
                  </a:lnTo>
                  <a:lnTo>
                    <a:pt x="148031" y="44208"/>
                  </a:lnTo>
                  <a:lnTo>
                    <a:pt x="148031" y="61988"/>
                  </a:lnTo>
                  <a:lnTo>
                    <a:pt x="247840" y="61988"/>
                  </a:lnTo>
                  <a:lnTo>
                    <a:pt x="247840" y="44208"/>
                  </a:lnTo>
                  <a:close/>
                </a:path>
                <a:path w="782319" h="134620">
                  <a:moveTo>
                    <a:pt x="261556" y="65100"/>
                  </a:moveTo>
                  <a:lnTo>
                    <a:pt x="132689" y="65100"/>
                  </a:lnTo>
                  <a:lnTo>
                    <a:pt x="132689" y="83997"/>
                  </a:lnTo>
                  <a:lnTo>
                    <a:pt x="261556" y="83997"/>
                  </a:lnTo>
                  <a:lnTo>
                    <a:pt x="261556" y="65100"/>
                  </a:lnTo>
                  <a:close/>
                </a:path>
                <a:path w="782319" h="134620">
                  <a:moveTo>
                    <a:pt x="344347" y="29032"/>
                  </a:moveTo>
                  <a:lnTo>
                    <a:pt x="342493" y="22961"/>
                  </a:lnTo>
                  <a:lnTo>
                    <a:pt x="342011" y="22288"/>
                  </a:lnTo>
                  <a:lnTo>
                    <a:pt x="335241" y="12750"/>
                  </a:lnTo>
                  <a:lnTo>
                    <a:pt x="330669" y="9029"/>
                  </a:lnTo>
                  <a:lnTo>
                    <a:pt x="322643" y="5664"/>
                  </a:lnTo>
                  <a:lnTo>
                    <a:pt x="322643" y="31496"/>
                  </a:lnTo>
                  <a:lnTo>
                    <a:pt x="322643" y="40068"/>
                  </a:lnTo>
                  <a:lnTo>
                    <a:pt x="321043" y="43421"/>
                  </a:lnTo>
                  <a:lnTo>
                    <a:pt x="314642" y="48247"/>
                  </a:lnTo>
                  <a:lnTo>
                    <a:pt x="311150" y="49453"/>
                  </a:lnTo>
                  <a:lnTo>
                    <a:pt x="303580" y="49453"/>
                  </a:lnTo>
                  <a:lnTo>
                    <a:pt x="300075" y="48247"/>
                  </a:lnTo>
                  <a:lnTo>
                    <a:pt x="293687" y="43421"/>
                  </a:lnTo>
                  <a:lnTo>
                    <a:pt x="292087" y="40068"/>
                  </a:lnTo>
                  <a:lnTo>
                    <a:pt x="292087" y="31496"/>
                  </a:lnTo>
                  <a:lnTo>
                    <a:pt x="293687" y="28194"/>
                  </a:lnTo>
                  <a:lnTo>
                    <a:pt x="296887" y="25844"/>
                  </a:lnTo>
                  <a:lnTo>
                    <a:pt x="300075" y="23469"/>
                  </a:lnTo>
                  <a:lnTo>
                    <a:pt x="303580" y="22288"/>
                  </a:lnTo>
                  <a:lnTo>
                    <a:pt x="311150" y="22288"/>
                  </a:lnTo>
                  <a:lnTo>
                    <a:pt x="314642" y="23469"/>
                  </a:lnTo>
                  <a:lnTo>
                    <a:pt x="321043" y="28194"/>
                  </a:lnTo>
                  <a:lnTo>
                    <a:pt x="322643" y="31496"/>
                  </a:lnTo>
                  <a:lnTo>
                    <a:pt x="322643" y="5664"/>
                  </a:lnTo>
                  <a:lnTo>
                    <a:pt x="319646" y="4406"/>
                  </a:lnTo>
                  <a:lnTo>
                    <a:pt x="313715" y="3225"/>
                  </a:lnTo>
                  <a:lnTo>
                    <a:pt x="301015" y="3124"/>
                  </a:lnTo>
                  <a:lnTo>
                    <a:pt x="295084" y="4254"/>
                  </a:lnTo>
                  <a:lnTo>
                    <a:pt x="284060" y="8890"/>
                  </a:lnTo>
                  <a:lnTo>
                    <a:pt x="279476" y="12623"/>
                  </a:lnTo>
                  <a:lnTo>
                    <a:pt x="272186" y="22987"/>
                  </a:lnTo>
                  <a:lnTo>
                    <a:pt x="270383" y="29032"/>
                  </a:lnTo>
                  <a:lnTo>
                    <a:pt x="270497" y="43421"/>
                  </a:lnTo>
                  <a:lnTo>
                    <a:pt x="301015" y="68795"/>
                  </a:lnTo>
                  <a:lnTo>
                    <a:pt x="313715" y="68795"/>
                  </a:lnTo>
                  <a:lnTo>
                    <a:pt x="319646" y="67652"/>
                  </a:lnTo>
                  <a:lnTo>
                    <a:pt x="330669" y="63004"/>
                  </a:lnTo>
                  <a:lnTo>
                    <a:pt x="335241" y="59296"/>
                  </a:lnTo>
                  <a:lnTo>
                    <a:pt x="342239" y="49453"/>
                  </a:lnTo>
                  <a:lnTo>
                    <a:pt x="342519" y="49072"/>
                  </a:lnTo>
                  <a:lnTo>
                    <a:pt x="344220" y="43421"/>
                  </a:lnTo>
                  <a:lnTo>
                    <a:pt x="344347" y="29032"/>
                  </a:lnTo>
                  <a:close/>
                </a:path>
                <a:path w="782319" h="134620">
                  <a:moveTo>
                    <a:pt x="383032" y="114261"/>
                  </a:moveTo>
                  <a:lnTo>
                    <a:pt x="310540" y="114261"/>
                  </a:lnTo>
                  <a:lnTo>
                    <a:pt x="310540" y="110439"/>
                  </a:lnTo>
                  <a:lnTo>
                    <a:pt x="380809" y="110439"/>
                  </a:lnTo>
                  <a:lnTo>
                    <a:pt x="380809" y="72936"/>
                  </a:lnTo>
                  <a:lnTo>
                    <a:pt x="287502" y="72936"/>
                  </a:lnTo>
                  <a:lnTo>
                    <a:pt x="287502" y="90500"/>
                  </a:lnTo>
                  <a:lnTo>
                    <a:pt x="357632" y="90500"/>
                  </a:lnTo>
                  <a:lnTo>
                    <a:pt x="357632" y="94488"/>
                  </a:lnTo>
                  <a:lnTo>
                    <a:pt x="287947" y="94488"/>
                  </a:lnTo>
                  <a:lnTo>
                    <a:pt x="287947" y="132435"/>
                  </a:lnTo>
                  <a:lnTo>
                    <a:pt x="382879" y="132435"/>
                  </a:lnTo>
                  <a:lnTo>
                    <a:pt x="383032" y="114261"/>
                  </a:lnTo>
                  <a:close/>
                </a:path>
                <a:path w="782319" h="134620">
                  <a:moveTo>
                    <a:pt x="398233" y="25095"/>
                  </a:moveTo>
                  <a:lnTo>
                    <a:pt x="381254" y="25095"/>
                  </a:lnTo>
                  <a:lnTo>
                    <a:pt x="381254" y="152"/>
                  </a:lnTo>
                  <a:lnTo>
                    <a:pt x="359257" y="152"/>
                  </a:lnTo>
                  <a:lnTo>
                    <a:pt x="359257" y="69380"/>
                  </a:lnTo>
                  <a:lnTo>
                    <a:pt x="381254" y="69380"/>
                  </a:lnTo>
                  <a:lnTo>
                    <a:pt x="381254" y="45173"/>
                  </a:lnTo>
                  <a:lnTo>
                    <a:pt x="398233" y="45173"/>
                  </a:lnTo>
                  <a:lnTo>
                    <a:pt x="398233" y="25095"/>
                  </a:lnTo>
                  <a:close/>
                </a:path>
                <a:path w="782319" h="134620">
                  <a:moveTo>
                    <a:pt x="463600" y="83858"/>
                  </a:moveTo>
                  <a:lnTo>
                    <a:pt x="455777" y="85090"/>
                  </a:lnTo>
                  <a:lnTo>
                    <a:pt x="447535" y="85966"/>
                  </a:lnTo>
                  <a:lnTo>
                    <a:pt x="438873" y="86487"/>
                  </a:lnTo>
                  <a:lnTo>
                    <a:pt x="429793" y="86652"/>
                  </a:lnTo>
                  <a:lnTo>
                    <a:pt x="429793" y="34836"/>
                  </a:lnTo>
                  <a:lnTo>
                    <a:pt x="456653" y="34836"/>
                  </a:lnTo>
                  <a:lnTo>
                    <a:pt x="456653" y="14605"/>
                  </a:lnTo>
                  <a:lnTo>
                    <a:pt x="407784" y="14605"/>
                  </a:lnTo>
                  <a:lnTo>
                    <a:pt x="407784" y="106730"/>
                  </a:lnTo>
                  <a:lnTo>
                    <a:pt x="426885" y="106730"/>
                  </a:lnTo>
                  <a:lnTo>
                    <a:pt x="431520" y="106654"/>
                  </a:lnTo>
                  <a:lnTo>
                    <a:pt x="463600" y="103784"/>
                  </a:lnTo>
                  <a:lnTo>
                    <a:pt x="463600" y="86652"/>
                  </a:lnTo>
                  <a:lnTo>
                    <a:pt x="463600" y="83858"/>
                  </a:lnTo>
                  <a:close/>
                </a:path>
                <a:path w="782319" h="134620">
                  <a:moveTo>
                    <a:pt x="489585" y="2946"/>
                  </a:moveTo>
                  <a:lnTo>
                    <a:pt x="468464" y="2946"/>
                  </a:lnTo>
                  <a:lnTo>
                    <a:pt x="468464" y="47675"/>
                  </a:lnTo>
                  <a:lnTo>
                    <a:pt x="447941" y="47675"/>
                  </a:lnTo>
                  <a:lnTo>
                    <a:pt x="447941" y="68503"/>
                  </a:lnTo>
                  <a:lnTo>
                    <a:pt x="468464" y="68503"/>
                  </a:lnTo>
                  <a:lnTo>
                    <a:pt x="468464" y="127990"/>
                  </a:lnTo>
                  <a:lnTo>
                    <a:pt x="489585" y="127990"/>
                  </a:lnTo>
                  <a:lnTo>
                    <a:pt x="489585" y="2946"/>
                  </a:lnTo>
                  <a:close/>
                </a:path>
                <a:path w="782319" h="134620">
                  <a:moveTo>
                    <a:pt x="518071" y="0"/>
                  </a:moveTo>
                  <a:lnTo>
                    <a:pt x="496963" y="0"/>
                  </a:lnTo>
                  <a:lnTo>
                    <a:pt x="496963" y="134048"/>
                  </a:lnTo>
                  <a:lnTo>
                    <a:pt x="518071" y="134048"/>
                  </a:lnTo>
                  <a:lnTo>
                    <a:pt x="518071" y="0"/>
                  </a:lnTo>
                  <a:close/>
                </a:path>
                <a:path w="782319" h="134620">
                  <a:moveTo>
                    <a:pt x="590956" y="4711"/>
                  </a:moveTo>
                  <a:lnTo>
                    <a:pt x="546811" y="4711"/>
                  </a:lnTo>
                  <a:lnTo>
                    <a:pt x="546811" y="23914"/>
                  </a:lnTo>
                  <a:lnTo>
                    <a:pt x="590956" y="23914"/>
                  </a:lnTo>
                  <a:lnTo>
                    <a:pt x="590956" y="4711"/>
                  </a:lnTo>
                  <a:close/>
                </a:path>
                <a:path w="782319" h="134620">
                  <a:moveTo>
                    <a:pt x="607199" y="77317"/>
                  </a:moveTo>
                  <a:lnTo>
                    <a:pt x="605345" y="71551"/>
                  </a:lnTo>
                  <a:lnTo>
                    <a:pt x="597852" y="61671"/>
                  </a:lnTo>
                  <a:lnTo>
                    <a:pt x="593153" y="58089"/>
                  </a:lnTo>
                  <a:lnTo>
                    <a:pt x="584911" y="54876"/>
                  </a:lnTo>
                  <a:lnTo>
                    <a:pt x="584911" y="81000"/>
                  </a:lnTo>
                  <a:lnTo>
                    <a:pt x="584911" y="87299"/>
                  </a:lnTo>
                  <a:lnTo>
                    <a:pt x="583857" y="89954"/>
                  </a:lnTo>
                  <a:lnTo>
                    <a:pt x="579615" y="94284"/>
                  </a:lnTo>
                  <a:lnTo>
                    <a:pt x="577024" y="95618"/>
                  </a:lnTo>
                  <a:lnTo>
                    <a:pt x="570928" y="96596"/>
                  </a:lnTo>
                  <a:lnTo>
                    <a:pt x="567880" y="96596"/>
                  </a:lnTo>
                  <a:lnTo>
                    <a:pt x="561771" y="95618"/>
                  </a:lnTo>
                  <a:lnTo>
                    <a:pt x="559193" y="94284"/>
                  </a:lnTo>
                  <a:lnTo>
                    <a:pt x="554951" y="89954"/>
                  </a:lnTo>
                  <a:lnTo>
                    <a:pt x="553897" y="87299"/>
                  </a:lnTo>
                  <a:lnTo>
                    <a:pt x="553897" y="81000"/>
                  </a:lnTo>
                  <a:lnTo>
                    <a:pt x="554951" y="78308"/>
                  </a:lnTo>
                  <a:lnTo>
                    <a:pt x="559193" y="73888"/>
                  </a:lnTo>
                  <a:lnTo>
                    <a:pt x="561771" y="72542"/>
                  </a:lnTo>
                  <a:lnTo>
                    <a:pt x="567880" y="71551"/>
                  </a:lnTo>
                  <a:lnTo>
                    <a:pt x="570928" y="71551"/>
                  </a:lnTo>
                  <a:lnTo>
                    <a:pt x="577024" y="72542"/>
                  </a:lnTo>
                  <a:lnTo>
                    <a:pt x="579615" y="73888"/>
                  </a:lnTo>
                  <a:lnTo>
                    <a:pt x="583857" y="78308"/>
                  </a:lnTo>
                  <a:lnTo>
                    <a:pt x="584911" y="81000"/>
                  </a:lnTo>
                  <a:lnTo>
                    <a:pt x="584911" y="54876"/>
                  </a:lnTo>
                  <a:lnTo>
                    <a:pt x="581825" y="53670"/>
                  </a:lnTo>
                  <a:lnTo>
                    <a:pt x="575703" y="52552"/>
                  </a:lnTo>
                  <a:lnTo>
                    <a:pt x="562521" y="52552"/>
                  </a:lnTo>
                  <a:lnTo>
                    <a:pt x="531012" y="77317"/>
                  </a:lnTo>
                  <a:lnTo>
                    <a:pt x="531012" y="90779"/>
                  </a:lnTo>
                  <a:lnTo>
                    <a:pt x="562521" y="115735"/>
                  </a:lnTo>
                  <a:lnTo>
                    <a:pt x="575703" y="115735"/>
                  </a:lnTo>
                  <a:lnTo>
                    <a:pt x="605345" y="96596"/>
                  </a:lnTo>
                  <a:lnTo>
                    <a:pt x="607199" y="90779"/>
                  </a:lnTo>
                  <a:lnTo>
                    <a:pt x="607199" y="77317"/>
                  </a:lnTo>
                  <a:close/>
                </a:path>
                <a:path w="782319" h="134620">
                  <a:moveTo>
                    <a:pt x="610006" y="29679"/>
                  </a:moveTo>
                  <a:lnTo>
                    <a:pt x="527621" y="29679"/>
                  </a:lnTo>
                  <a:lnTo>
                    <a:pt x="527621" y="49314"/>
                  </a:lnTo>
                  <a:lnTo>
                    <a:pt x="610006" y="49314"/>
                  </a:lnTo>
                  <a:lnTo>
                    <a:pt x="610006" y="29679"/>
                  </a:lnTo>
                  <a:close/>
                </a:path>
                <a:path w="782319" h="134620">
                  <a:moveTo>
                    <a:pt x="643966" y="0"/>
                  </a:moveTo>
                  <a:lnTo>
                    <a:pt x="622109" y="0"/>
                  </a:lnTo>
                  <a:lnTo>
                    <a:pt x="622109" y="134048"/>
                  </a:lnTo>
                  <a:lnTo>
                    <a:pt x="643966" y="134048"/>
                  </a:lnTo>
                  <a:lnTo>
                    <a:pt x="643966" y="0"/>
                  </a:lnTo>
                  <a:close/>
                </a:path>
                <a:path w="782319" h="134620">
                  <a:moveTo>
                    <a:pt x="768083" y="59982"/>
                  </a:moveTo>
                  <a:lnTo>
                    <a:pt x="690727" y="59982"/>
                  </a:lnTo>
                  <a:lnTo>
                    <a:pt x="690727" y="30772"/>
                  </a:lnTo>
                  <a:lnTo>
                    <a:pt x="767499" y="30772"/>
                  </a:lnTo>
                  <a:lnTo>
                    <a:pt x="767499" y="11722"/>
                  </a:lnTo>
                  <a:lnTo>
                    <a:pt x="668578" y="11722"/>
                  </a:lnTo>
                  <a:lnTo>
                    <a:pt x="668578" y="30772"/>
                  </a:lnTo>
                  <a:lnTo>
                    <a:pt x="668578" y="59982"/>
                  </a:lnTo>
                  <a:lnTo>
                    <a:pt x="668578" y="80302"/>
                  </a:lnTo>
                  <a:lnTo>
                    <a:pt x="768083" y="80302"/>
                  </a:lnTo>
                  <a:lnTo>
                    <a:pt x="768083" y="59982"/>
                  </a:lnTo>
                  <a:close/>
                </a:path>
                <a:path w="782319" h="134620">
                  <a:moveTo>
                    <a:pt x="781977" y="100076"/>
                  </a:moveTo>
                  <a:lnTo>
                    <a:pt x="653084" y="100076"/>
                  </a:lnTo>
                  <a:lnTo>
                    <a:pt x="653084" y="119875"/>
                  </a:lnTo>
                  <a:lnTo>
                    <a:pt x="781977" y="119875"/>
                  </a:lnTo>
                  <a:lnTo>
                    <a:pt x="781977" y="100076"/>
                  </a:lnTo>
                  <a:close/>
                </a:path>
              </a:pathLst>
            </a:custGeom>
            <a:solidFill>
              <a:srgbClr val="B90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732278" y="6624421"/>
              <a:ext cx="69850" cy="130810"/>
            </a:xfrm>
            <a:custGeom>
              <a:avLst/>
              <a:gdLst/>
              <a:ahLst/>
              <a:cxnLst/>
              <a:rect l="l" t="t" r="r" b="b"/>
              <a:pathLst>
                <a:path w="69850" h="130809">
                  <a:moveTo>
                    <a:pt x="41783" y="0"/>
                  </a:moveTo>
                  <a:lnTo>
                    <a:pt x="24358" y="0"/>
                  </a:lnTo>
                  <a:lnTo>
                    <a:pt x="13703" y="17576"/>
                  </a:lnTo>
                  <a:lnTo>
                    <a:pt x="6083" y="34226"/>
                  </a:lnTo>
                  <a:lnTo>
                    <a:pt x="1511" y="49987"/>
                  </a:lnTo>
                  <a:lnTo>
                    <a:pt x="0" y="64820"/>
                  </a:lnTo>
                  <a:lnTo>
                    <a:pt x="1511" y="79667"/>
                  </a:lnTo>
                  <a:lnTo>
                    <a:pt x="6083" y="95529"/>
                  </a:lnTo>
                  <a:lnTo>
                    <a:pt x="13703" y="112433"/>
                  </a:lnTo>
                  <a:lnTo>
                    <a:pt x="24358" y="130365"/>
                  </a:lnTo>
                  <a:lnTo>
                    <a:pt x="41783" y="130365"/>
                  </a:lnTo>
                  <a:lnTo>
                    <a:pt x="32867" y="113284"/>
                  </a:lnTo>
                  <a:lnTo>
                    <a:pt x="26504" y="96710"/>
                  </a:lnTo>
                  <a:lnTo>
                    <a:pt x="22682" y="80657"/>
                  </a:lnTo>
                  <a:lnTo>
                    <a:pt x="21412" y="65112"/>
                  </a:lnTo>
                  <a:lnTo>
                    <a:pt x="22682" y="49593"/>
                  </a:lnTo>
                  <a:lnTo>
                    <a:pt x="26504" y="33566"/>
                  </a:lnTo>
                  <a:lnTo>
                    <a:pt x="32867" y="17030"/>
                  </a:lnTo>
                  <a:lnTo>
                    <a:pt x="41783" y="0"/>
                  </a:lnTo>
                  <a:close/>
                </a:path>
                <a:path w="69850" h="130809">
                  <a:moveTo>
                    <a:pt x="69532" y="72072"/>
                  </a:moveTo>
                  <a:lnTo>
                    <a:pt x="47536" y="72072"/>
                  </a:lnTo>
                  <a:lnTo>
                    <a:pt x="47536" y="120332"/>
                  </a:lnTo>
                  <a:lnTo>
                    <a:pt x="69532" y="120332"/>
                  </a:lnTo>
                  <a:lnTo>
                    <a:pt x="69532" y="72072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/>
          <p:nvPr/>
        </p:nvSpPr>
        <p:spPr>
          <a:xfrm>
            <a:off x="2779814" y="6628815"/>
            <a:ext cx="225425" cy="118110"/>
          </a:xfrm>
          <a:custGeom>
            <a:avLst/>
            <a:gdLst/>
            <a:ahLst/>
            <a:cxnLst/>
            <a:rect l="l" t="t" r="r" b="b"/>
            <a:pathLst>
              <a:path w="225425" h="118109">
                <a:moveTo>
                  <a:pt x="89166" y="2908"/>
                </a:moveTo>
                <a:lnTo>
                  <a:pt x="67030" y="2908"/>
                </a:lnTo>
                <a:lnTo>
                  <a:pt x="67030" y="47358"/>
                </a:lnTo>
                <a:lnTo>
                  <a:pt x="21996" y="47358"/>
                </a:lnTo>
                <a:lnTo>
                  <a:pt x="21996" y="2908"/>
                </a:lnTo>
                <a:lnTo>
                  <a:pt x="0" y="2908"/>
                </a:lnTo>
                <a:lnTo>
                  <a:pt x="0" y="47358"/>
                </a:lnTo>
                <a:lnTo>
                  <a:pt x="0" y="67678"/>
                </a:lnTo>
                <a:lnTo>
                  <a:pt x="67030" y="67678"/>
                </a:lnTo>
                <a:lnTo>
                  <a:pt x="67030" y="115938"/>
                </a:lnTo>
                <a:lnTo>
                  <a:pt x="89166" y="115938"/>
                </a:lnTo>
                <a:lnTo>
                  <a:pt x="89166" y="67678"/>
                </a:lnTo>
                <a:lnTo>
                  <a:pt x="89166" y="47358"/>
                </a:lnTo>
                <a:lnTo>
                  <a:pt x="89166" y="2908"/>
                </a:lnTo>
                <a:close/>
              </a:path>
              <a:path w="225425" h="118109">
                <a:moveTo>
                  <a:pt x="197650" y="76022"/>
                </a:moveTo>
                <a:lnTo>
                  <a:pt x="174472" y="76022"/>
                </a:lnTo>
                <a:lnTo>
                  <a:pt x="172415" y="82524"/>
                </a:lnTo>
                <a:lnTo>
                  <a:pt x="169087" y="87845"/>
                </a:lnTo>
                <a:lnTo>
                  <a:pt x="159931" y="96113"/>
                </a:lnTo>
                <a:lnTo>
                  <a:pt x="154393" y="98171"/>
                </a:lnTo>
                <a:lnTo>
                  <a:pt x="141300" y="98171"/>
                </a:lnTo>
                <a:lnTo>
                  <a:pt x="117640" y="65252"/>
                </a:lnTo>
                <a:lnTo>
                  <a:pt x="117640" y="52260"/>
                </a:lnTo>
                <a:lnTo>
                  <a:pt x="141300" y="19773"/>
                </a:lnTo>
                <a:lnTo>
                  <a:pt x="154393" y="19773"/>
                </a:lnTo>
                <a:lnTo>
                  <a:pt x="159880" y="21653"/>
                </a:lnTo>
                <a:lnTo>
                  <a:pt x="168833" y="29133"/>
                </a:lnTo>
                <a:lnTo>
                  <a:pt x="171970" y="34201"/>
                </a:lnTo>
                <a:lnTo>
                  <a:pt x="173736" y="40601"/>
                </a:lnTo>
                <a:lnTo>
                  <a:pt x="197218" y="40601"/>
                </a:lnTo>
                <a:lnTo>
                  <a:pt x="173139" y="6642"/>
                </a:lnTo>
                <a:lnTo>
                  <a:pt x="147307" y="0"/>
                </a:lnTo>
                <a:lnTo>
                  <a:pt x="139446" y="520"/>
                </a:lnTo>
                <a:lnTo>
                  <a:pt x="104241" y="23418"/>
                </a:lnTo>
                <a:lnTo>
                  <a:pt x="94894" y="58762"/>
                </a:lnTo>
                <a:lnTo>
                  <a:pt x="95262" y="66573"/>
                </a:lnTo>
                <a:lnTo>
                  <a:pt x="113284" y="105003"/>
                </a:lnTo>
                <a:lnTo>
                  <a:pt x="147307" y="117817"/>
                </a:lnTo>
                <a:lnTo>
                  <a:pt x="156425" y="117094"/>
                </a:lnTo>
                <a:lnTo>
                  <a:pt x="191223" y="92887"/>
                </a:lnTo>
                <a:lnTo>
                  <a:pt x="197650" y="76022"/>
                </a:lnTo>
                <a:close/>
              </a:path>
              <a:path w="225425" h="118109">
                <a:moveTo>
                  <a:pt x="225374" y="67678"/>
                </a:moveTo>
                <a:lnTo>
                  <a:pt x="203377" y="67678"/>
                </a:lnTo>
                <a:lnTo>
                  <a:pt x="203377" y="115938"/>
                </a:lnTo>
                <a:lnTo>
                  <a:pt x="225374" y="115938"/>
                </a:lnTo>
                <a:lnTo>
                  <a:pt x="225374" y="67678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83192" y="6623698"/>
            <a:ext cx="381635" cy="134620"/>
          </a:xfrm>
          <a:custGeom>
            <a:avLst/>
            <a:gdLst/>
            <a:ahLst/>
            <a:cxnLst/>
            <a:rect l="l" t="t" r="r" b="b"/>
            <a:pathLst>
              <a:path w="381635" h="134620">
                <a:moveTo>
                  <a:pt x="89166" y="8026"/>
                </a:moveTo>
                <a:lnTo>
                  <a:pt x="67030" y="8026"/>
                </a:lnTo>
                <a:lnTo>
                  <a:pt x="67030" y="52476"/>
                </a:lnTo>
                <a:lnTo>
                  <a:pt x="21996" y="52476"/>
                </a:lnTo>
                <a:lnTo>
                  <a:pt x="21996" y="8026"/>
                </a:lnTo>
                <a:lnTo>
                  <a:pt x="0" y="8026"/>
                </a:lnTo>
                <a:lnTo>
                  <a:pt x="0" y="52476"/>
                </a:lnTo>
                <a:lnTo>
                  <a:pt x="0" y="72796"/>
                </a:lnTo>
                <a:lnTo>
                  <a:pt x="67030" y="72796"/>
                </a:lnTo>
                <a:lnTo>
                  <a:pt x="67030" y="121056"/>
                </a:lnTo>
                <a:lnTo>
                  <a:pt x="89166" y="121056"/>
                </a:lnTo>
                <a:lnTo>
                  <a:pt x="89166" y="72796"/>
                </a:lnTo>
                <a:lnTo>
                  <a:pt x="89166" y="52476"/>
                </a:lnTo>
                <a:lnTo>
                  <a:pt x="89166" y="8026"/>
                </a:lnTo>
                <a:close/>
              </a:path>
              <a:path w="381635" h="134620">
                <a:moveTo>
                  <a:pt x="199859" y="63868"/>
                </a:moveTo>
                <a:lnTo>
                  <a:pt x="198958" y="52019"/>
                </a:lnTo>
                <a:lnTo>
                  <a:pt x="196291" y="41122"/>
                </a:lnTo>
                <a:lnTo>
                  <a:pt x="191833" y="31165"/>
                </a:lnTo>
                <a:lnTo>
                  <a:pt x="187591" y="25031"/>
                </a:lnTo>
                <a:lnTo>
                  <a:pt x="185610" y="22161"/>
                </a:lnTo>
                <a:lnTo>
                  <a:pt x="177863" y="14706"/>
                </a:lnTo>
                <a:lnTo>
                  <a:pt x="177266" y="14363"/>
                </a:lnTo>
                <a:lnTo>
                  <a:pt x="177266" y="57365"/>
                </a:lnTo>
                <a:lnTo>
                  <a:pt x="177266" y="70269"/>
                </a:lnTo>
                <a:lnTo>
                  <a:pt x="153758" y="103289"/>
                </a:lnTo>
                <a:lnTo>
                  <a:pt x="140652" y="103289"/>
                </a:lnTo>
                <a:lnTo>
                  <a:pt x="117640" y="70269"/>
                </a:lnTo>
                <a:lnTo>
                  <a:pt x="117652" y="57365"/>
                </a:lnTo>
                <a:lnTo>
                  <a:pt x="140563" y="25031"/>
                </a:lnTo>
                <a:lnTo>
                  <a:pt x="153758" y="25031"/>
                </a:lnTo>
                <a:lnTo>
                  <a:pt x="177266" y="57365"/>
                </a:lnTo>
                <a:lnTo>
                  <a:pt x="177266" y="14363"/>
                </a:lnTo>
                <a:lnTo>
                  <a:pt x="168871" y="9372"/>
                </a:lnTo>
                <a:lnTo>
                  <a:pt x="158635" y="6172"/>
                </a:lnTo>
                <a:lnTo>
                  <a:pt x="147154" y="5105"/>
                </a:lnTo>
                <a:lnTo>
                  <a:pt x="139344" y="5626"/>
                </a:lnTo>
                <a:lnTo>
                  <a:pt x="104241" y="28524"/>
                </a:lnTo>
                <a:lnTo>
                  <a:pt x="94894" y="63868"/>
                </a:lnTo>
                <a:lnTo>
                  <a:pt x="95262" y="71615"/>
                </a:lnTo>
                <a:lnTo>
                  <a:pt x="113284" y="110109"/>
                </a:lnTo>
                <a:lnTo>
                  <a:pt x="147154" y="122923"/>
                </a:lnTo>
                <a:lnTo>
                  <a:pt x="158635" y="121856"/>
                </a:lnTo>
                <a:lnTo>
                  <a:pt x="191833" y="96672"/>
                </a:lnTo>
                <a:lnTo>
                  <a:pt x="198958" y="75730"/>
                </a:lnTo>
                <a:lnTo>
                  <a:pt x="199859" y="63868"/>
                </a:lnTo>
                <a:close/>
              </a:path>
              <a:path w="381635" h="134620">
                <a:moveTo>
                  <a:pt x="244563" y="65544"/>
                </a:moveTo>
                <a:lnTo>
                  <a:pt x="243027" y="50914"/>
                </a:lnTo>
                <a:lnTo>
                  <a:pt x="238429" y="35242"/>
                </a:lnTo>
                <a:lnTo>
                  <a:pt x="230771" y="18516"/>
                </a:lnTo>
                <a:lnTo>
                  <a:pt x="220052" y="723"/>
                </a:lnTo>
                <a:lnTo>
                  <a:pt x="202628" y="723"/>
                </a:lnTo>
                <a:lnTo>
                  <a:pt x="211531" y="17754"/>
                </a:lnTo>
                <a:lnTo>
                  <a:pt x="217893" y="34290"/>
                </a:lnTo>
                <a:lnTo>
                  <a:pt x="221716" y="50317"/>
                </a:lnTo>
                <a:lnTo>
                  <a:pt x="222999" y="65836"/>
                </a:lnTo>
                <a:lnTo>
                  <a:pt x="221716" y="81216"/>
                </a:lnTo>
                <a:lnTo>
                  <a:pt x="217893" y="97218"/>
                </a:lnTo>
                <a:lnTo>
                  <a:pt x="211531" y="113842"/>
                </a:lnTo>
                <a:lnTo>
                  <a:pt x="202628" y="131089"/>
                </a:lnTo>
                <a:lnTo>
                  <a:pt x="220052" y="131089"/>
                </a:lnTo>
                <a:lnTo>
                  <a:pt x="230771" y="112991"/>
                </a:lnTo>
                <a:lnTo>
                  <a:pt x="238429" y="96037"/>
                </a:lnTo>
                <a:lnTo>
                  <a:pt x="243027" y="80225"/>
                </a:lnTo>
                <a:lnTo>
                  <a:pt x="244563" y="65544"/>
                </a:lnTo>
                <a:close/>
              </a:path>
              <a:path w="381635" h="134620">
                <a:moveTo>
                  <a:pt x="335940" y="80606"/>
                </a:moveTo>
                <a:lnTo>
                  <a:pt x="319570" y="83058"/>
                </a:lnTo>
                <a:lnTo>
                  <a:pt x="305066" y="84632"/>
                </a:lnTo>
                <a:lnTo>
                  <a:pt x="292417" y="85344"/>
                </a:lnTo>
                <a:lnTo>
                  <a:pt x="281609" y="85178"/>
                </a:lnTo>
                <a:lnTo>
                  <a:pt x="281609" y="10769"/>
                </a:lnTo>
                <a:lnTo>
                  <a:pt x="259753" y="10769"/>
                </a:lnTo>
                <a:lnTo>
                  <a:pt x="259753" y="105257"/>
                </a:lnTo>
                <a:lnTo>
                  <a:pt x="293306" y="105257"/>
                </a:lnTo>
                <a:lnTo>
                  <a:pt x="335940" y="100241"/>
                </a:lnTo>
                <a:lnTo>
                  <a:pt x="335940" y="85344"/>
                </a:lnTo>
                <a:lnTo>
                  <a:pt x="335940" y="80606"/>
                </a:lnTo>
                <a:close/>
              </a:path>
              <a:path w="381635" h="134620">
                <a:moveTo>
                  <a:pt x="381406" y="50774"/>
                </a:moveTo>
                <a:lnTo>
                  <a:pt x="363689" y="50774"/>
                </a:lnTo>
                <a:lnTo>
                  <a:pt x="363689" y="0"/>
                </a:lnTo>
                <a:lnTo>
                  <a:pt x="341693" y="0"/>
                </a:lnTo>
                <a:lnTo>
                  <a:pt x="341693" y="134048"/>
                </a:lnTo>
                <a:lnTo>
                  <a:pt x="363689" y="134048"/>
                </a:lnTo>
                <a:lnTo>
                  <a:pt x="363689" y="72047"/>
                </a:lnTo>
                <a:lnTo>
                  <a:pt x="381406" y="72047"/>
                </a:lnTo>
                <a:lnTo>
                  <a:pt x="381406" y="50774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1874" y="6800698"/>
            <a:ext cx="376833" cy="135191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244612" y="6800215"/>
            <a:ext cx="1144905" cy="135255"/>
            <a:chOff x="1244612" y="6800215"/>
            <a:chExt cx="1144905" cy="135255"/>
          </a:xfrm>
        </p:grpSpPr>
        <p:sp>
          <p:nvSpPr>
            <p:cNvPr id="42" name="object 42"/>
            <p:cNvSpPr/>
            <p:nvPr/>
          </p:nvSpPr>
          <p:spPr>
            <a:xfrm>
              <a:off x="1244612" y="6800799"/>
              <a:ext cx="507365" cy="134620"/>
            </a:xfrm>
            <a:custGeom>
              <a:avLst/>
              <a:gdLst/>
              <a:ahLst/>
              <a:cxnLst/>
              <a:rect l="l" t="t" r="r" b="b"/>
              <a:pathLst>
                <a:path w="507364" h="134620">
                  <a:moveTo>
                    <a:pt x="116497" y="25234"/>
                  </a:moveTo>
                  <a:lnTo>
                    <a:pt x="113931" y="19583"/>
                  </a:lnTo>
                  <a:lnTo>
                    <a:pt x="113144" y="18846"/>
                  </a:lnTo>
                  <a:lnTo>
                    <a:pt x="103695" y="9931"/>
                  </a:lnTo>
                  <a:lnTo>
                    <a:pt x="97269" y="6464"/>
                  </a:lnTo>
                  <a:lnTo>
                    <a:pt x="92570" y="5181"/>
                  </a:lnTo>
                  <a:lnTo>
                    <a:pt x="92570" y="28879"/>
                  </a:lnTo>
                  <a:lnTo>
                    <a:pt x="92570" y="35674"/>
                  </a:lnTo>
                  <a:lnTo>
                    <a:pt x="90627" y="38468"/>
                  </a:lnTo>
                  <a:lnTo>
                    <a:pt x="82842" y="43014"/>
                  </a:lnTo>
                  <a:lnTo>
                    <a:pt x="78143" y="44361"/>
                  </a:lnTo>
                  <a:lnTo>
                    <a:pt x="67132" y="45250"/>
                  </a:lnTo>
                  <a:lnTo>
                    <a:pt x="61595" y="45173"/>
                  </a:lnTo>
                  <a:lnTo>
                    <a:pt x="50469" y="43992"/>
                  </a:lnTo>
                  <a:lnTo>
                    <a:pt x="45745" y="42545"/>
                  </a:lnTo>
                  <a:lnTo>
                    <a:pt x="37960" y="37909"/>
                  </a:lnTo>
                  <a:lnTo>
                    <a:pt x="36029" y="35090"/>
                  </a:lnTo>
                  <a:lnTo>
                    <a:pt x="36029" y="28486"/>
                  </a:lnTo>
                  <a:lnTo>
                    <a:pt x="37960" y="25730"/>
                  </a:lnTo>
                  <a:lnTo>
                    <a:pt x="45745" y="21209"/>
                  </a:lnTo>
                  <a:lnTo>
                    <a:pt x="50469" y="19837"/>
                  </a:lnTo>
                  <a:lnTo>
                    <a:pt x="61595" y="18846"/>
                  </a:lnTo>
                  <a:lnTo>
                    <a:pt x="67132" y="18846"/>
                  </a:lnTo>
                  <a:lnTo>
                    <a:pt x="78143" y="19837"/>
                  </a:lnTo>
                  <a:lnTo>
                    <a:pt x="82842" y="21259"/>
                  </a:lnTo>
                  <a:lnTo>
                    <a:pt x="90627" y="25984"/>
                  </a:lnTo>
                  <a:lnTo>
                    <a:pt x="92570" y="28879"/>
                  </a:lnTo>
                  <a:lnTo>
                    <a:pt x="92570" y="5181"/>
                  </a:lnTo>
                  <a:lnTo>
                    <a:pt x="81813" y="2235"/>
                  </a:lnTo>
                  <a:lnTo>
                    <a:pt x="73469" y="1181"/>
                  </a:lnTo>
                  <a:lnTo>
                    <a:pt x="55562" y="1181"/>
                  </a:lnTo>
                  <a:lnTo>
                    <a:pt x="15113" y="19608"/>
                  </a:lnTo>
                  <a:lnTo>
                    <a:pt x="12547" y="25234"/>
                  </a:lnTo>
                  <a:lnTo>
                    <a:pt x="12598" y="38468"/>
                  </a:lnTo>
                  <a:lnTo>
                    <a:pt x="47218" y="61772"/>
                  </a:lnTo>
                  <a:lnTo>
                    <a:pt x="55562" y="62865"/>
                  </a:lnTo>
                  <a:lnTo>
                    <a:pt x="73469" y="62763"/>
                  </a:lnTo>
                  <a:lnTo>
                    <a:pt x="81813" y="61671"/>
                  </a:lnTo>
                  <a:lnTo>
                    <a:pt x="97269" y="57327"/>
                  </a:lnTo>
                  <a:lnTo>
                    <a:pt x="103695" y="53809"/>
                  </a:lnTo>
                  <a:lnTo>
                    <a:pt x="112687" y="45250"/>
                  </a:lnTo>
                  <a:lnTo>
                    <a:pt x="113931" y="44069"/>
                  </a:lnTo>
                  <a:lnTo>
                    <a:pt x="116433" y="38468"/>
                  </a:lnTo>
                  <a:lnTo>
                    <a:pt x="116497" y="25234"/>
                  </a:lnTo>
                  <a:close/>
                </a:path>
                <a:path w="507364" h="134620">
                  <a:moveTo>
                    <a:pt x="128892" y="71894"/>
                  </a:moveTo>
                  <a:lnTo>
                    <a:pt x="0" y="71894"/>
                  </a:lnTo>
                  <a:lnTo>
                    <a:pt x="0" y="91833"/>
                  </a:lnTo>
                  <a:lnTo>
                    <a:pt x="30568" y="91833"/>
                  </a:lnTo>
                  <a:lnTo>
                    <a:pt x="30568" y="132435"/>
                  </a:lnTo>
                  <a:lnTo>
                    <a:pt x="52565" y="132435"/>
                  </a:lnTo>
                  <a:lnTo>
                    <a:pt x="52565" y="91833"/>
                  </a:lnTo>
                  <a:lnTo>
                    <a:pt x="77508" y="91833"/>
                  </a:lnTo>
                  <a:lnTo>
                    <a:pt x="77508" y="133896"/>
                  </a:lnTo>
                  <a:lnTo>
                    <a:pt x="99504" y="133896"/>
                  </a:lnTo>
                  <a:lnTo>
                    <a:pt x="99504" y="91833"/>
                  </a:lnTo>
                  <a:lnTo>
                    <a:pt x="128892" y="91833"/>
                  </a:lnTo>
                  <a:lnTo>
                    <a:pt x="128892" y="71894"/>
                  </a:lnTo>
                  <a:close/>
                </a:path>
                <a:path w="507364" h="134620">
                  <a:moveTo>
                    <a:pt x="205016" y="14312"/>
                  </a:moveTo>
                  <a:lnTo>
                    <a:pt x="137248" y="14312"/>
                  </a:lnTo>
                  <a:lnTo>
                    <a:pt x="137248" y="34391"/>
                  </a:lnTo>
                  <a:lnTo>
                    <a:pt x="178879" y="34391"/>
                  </a:lnTo>
                  <a:lnTo>
                    <a:pt x="177025" y="44170"/>
                  </a:lnTo>
                  <a:lnTo>
                    <a:pt x="155219" y="79006"/>
                  </a:lnTo>
                  <a:lnTo>
                    <a:pt x="127952" y="98767"/>
                  </a:lnTo>
                  <a:lnTo>
                    <a:pt x="145376" y="112496"/>
                  </a:lnTo>
                  <a:lnTo>
                    <a:pt x="180073" y="83921"/>
                  </a:lnTo>
                  <a:lnTo>
                    <a:pt x="200977" y="44119"/>
                  </a:lnTo>
                  <a:lnTo>
                    <a:pt x="204000" y="29527"/>
                  </a:lnTo>
                  <a:lnTo>
                    <a:pt x="205016" y="14312"/>
                  </a:lnTo>
                  <a:close/>
                </a:path>
                <a:path w="507364" h="134620">
                  <a:moveTo>
                    <a:pt x="245618" y="0"/>
                  </a:moveTo>
                  <a:lnTo>
                    <a:pt x="223621" y="0"/>
                  </a:lnTo>
                  <a:lnTo>
                    <a:pt x="223621" y="134048"/>
                  </a:lnTo>
                  <a:lnTo>
                    <a:pt x="245618" y="134048"/>
                  </a:lnTo>
                  <a:lnTo>
                    <a:pt x="245618" y="0"/>
                  </a:lnTo>
                  <a:close/>
                </a:path>
                <a:path w="507364" h="134620">
                  <a:moveTo>
                    <a:pt x="369290" y="2654"/>
                  </a:moveTo>
                  <a:lnTo>
                    <a:pt x="269798" y="2654"/>
                  </a:lnTo>
                  <a:lnTo>
                    <a:pt x="269798" y="21704"/>
                  </a:lnTo>
                  <a:lnTo>
                    <a:pt x="269798" y="29324"/>
                  </a:lnTo>
                  <a:lnTo>
                    <a:pt x="269798" y="47104"/>
                  </a:lnTo>
                  <a:lnTo>
                    <a:pt x="369290" y="47104"/>
                  </a:lnTo>
                  <a:lnTo>
                    <a:pt x="369290" y="29324"/>
                  </a:lnTo>
                  <a:lnTo>
                    <a:pt x="291782" y="29324"/>
                  </a:lnTo>
                  <a:lnTo>
                    <a:pt x="291782" y="21704"/>
                  </a:lnTo>
                  <a:lnTo>
                    <a:pt x="347294" y="21704"/>
                  </a:lnTo>
                  <a:lnTo>
                    <a:pt x="347294" y="28790"/>
                  </a:lnTo>
                  <a:lnTo>
                    <a:pt x="369290" y="28790"/>
                  </a:lnTo>
                  <a:lnTo>
                    <a:pt x="369290" y="21704"/>
                  </a:lnTo>
                  <a:lnTo>
                    <a:pt x="369290" y="2654"/>
                  </a:lnTo>
                  <a:close/>
                </a:path>
                <a:path w="507364" h="134620">
                  <a:moveTo>
                    <a:pt x="470966" y="51371"/>
                  </a:moveTo>
                  <a:lnTo>
                    <a:pt x="440118" y="25692"/>
                  </a:lnTo>
                  <a:lnTo>
                    <a:pt x="463892" y="25692"/>
                  </a:lnTo>
                  <a:lnTo>
                    <a:pt x="463892" y="6350"/>
                  </a:lnTo>
                  <a:lnTo>
                    <a:pt x="393903" y="6350"/>
                  </a:lnTo>
                  <a:lnTo>
                    <a:pt x="393903" y="25692"/>
                  </a:lnTo>
                  <a:lnTo>
                    <a:pt x="417385" y="25692"/>
                  </a:lnTo>
                  <a:lnTo>
                    <a:pt x="414769" y="34785"/>
                  </a:lnTo>
                  <a:lnTo>
                    <a:pt x="408266" y="42710"/>
                  </a:lnTo>
                  <a:lnTo>
                    <a:pt x="397865" y="49466"/>
                  </a:lnTo>
                  <a:lnTo>
                    <a:pt x="383895" y="54952"/>
                  </a:lnTo>
                  <a:lnTo>
                    <a:pt x="383895" y="51079"/>
                  </a:lnTo>
                  <a:lnTo>
                    <a:pt x="255028" y="51079"/>
                  </a:lnTo>
                  <a:lnTo>
                    <a:pt x="255028" y="69380"/>
                  </a:lnTo>
                  <a:lnTo>
                    <a:pt x="308025" y="69380"/>
                  </a:lnTo>
                  <a:lnTo>
                    <a:pt x="308025" y="73774"/>
                  </a:lnTo>
                  <a:lnTo>
                    <a:pt x="269798" y="73774"/>
                  </a:lnTo>
                  <a:lnTo>
                    <a:pt x="269798" y="91554"/>
                  </a:lnTo>
                  <a:lnTo>
                    <a:pt x="344487" y="91554"/>
                  </a:lnTo>
                  <a:lnTo>
                    <a:pt x="344487" y="95364"/>
                  </a:lnTo>
                  <a:lnTo>
                    <a:pt x="269798" y="95364"/>
                  </a:lnTo>
                  <a:lnTo>
                    <a:pt x="269798" y="111874"/>
                  </a:lnTo>
                  <a:lnTo>
                    <a:pt x="269798" y="114414"/>
                  </a:lnTo>
                  <a:lnTo>
                    <a:pt x="269798" y="132194"/>
                  </a:lnTo>
                  <a:lnTo>
                    <a:pt x="372097" y="132194"/>
                  </a:lnTo>
                  <a:lnTo>
                    <a:pt x="372097" y="114414"/>
                  </a:lnTo>
                  <a:lnTo>
                    <a:pt x="294589" y="114414"/>
                  </a:lnTo>
                  <a:lnTo>
                    <a:pt x="294589" y="111874"/>
                  </a:lnTo>
                  <a:lnTo>
                    <a:pt x="369290" y="111874"/>
                  </a:lnTo>
                  <a:lnTo>
                    <a:pt x="369290" y="95364"/>
                  </a:lnTo>
                  <a:lnTo>
                    <a:pt x="369290" y="91554"/>
                  </a:lnTo>
                  <a:lnTo>
                    <a:pt x="369290" y="73774"/>
                  </a:lnTo>
                  <a:lnTo>
                    <a:pt x="331063" y="73774"/>
                  </a:lnTo>
                  <a:lnTo>
                    <a:pt x="331063" y="69380"/>
                  </a:lnTo>
                  <a:lnTo>
                    <a:pt x="383895" y="69380"/>
                  </a:lnTo>
                  <a:lnTo>
                    <a:pt x="383895" y="55486"/>
                  </a:lnTo>
                  <a:lnTo>
                    <a:pt x="396862" y="72186"/>
                  </a:lnTo>
                  <a:lnTo>
                    <a:pt x="429056" y="51231"/>
                  </a:lnTo>
                  <a:lnTo>
                    <a:pt x="433984" y="56108"/>
                  </a:lnTo>
                  <a:lnTo>
                    <a:pt x="440702" y="60693"/>
                  </a:lnTo>
                  <a:lnTo>
                    <a:pt x="449186" y="64973"/>
                  </a:lnTo>
                  <a:lnTo>
                    <a:pt x="459460" y="68948"/>
                  </a:lnTo>
                  <a:lnTo>
                    <a:pt x="470966" y="51371"/>
                  </a:lnTo>
                  <a:close/>
                </a:path>
                <a:path w="507364" h="134620">
                  <a:moveTo>
                    <a:pt x="504786" y="152"/>
                  </a:moveTo>
                  <a:lnTo>
                    <a:pt x="482790" y="152"/>
                  </a:lnTo>
                  <a:lnTo>
                    <a:pt x="482790" y="69684"/>
                  </a:lnTo>
                  <a:lnTo>
                    <a:pt x="504786" y="69684"/>
                  </a:lnTo>
                  <a:lnTo>
                    <a:pt x="504786" y="152"/>
                  </a:lnTo>
                  <a:close/>
                </a:path>
                <a:path w="507364" h="134620">
                  <a:moveTo>
                    <a:pt x="507149" y="114414"/>
                  </a:moveTo>
                  <a:lnTo>
                    <a:pt x="433463" y="114414"/>
                  </a:lnTo>
                  <a:lnTo>
                    <a:pt x="433463" y="111023"/>
                  </a:lnTo>
                  <a:lnTo>
                    <a:pt x="504329" y="111023"/>
                  </a:lnTo>
                  <a:lnTo>
                    <a:pt x="504329" y="73075"/>
                  </a:lnTo>
                  <a:lnTo>
                    <a:pt x="408228" y="73075"/>
                  </a:lnTo>
                  <a:lnTo>
                    <a:pt x="408228" y="90932"/>
                  </a:lnTo>
                  <a:lnTo>
                    <a:pt x="479247" y="90932"/>
                  </a:lnTo>
                  <a:lnTo>
                    <a:pt x="479247" y="94488"/>
                  </a:lnTo>
                  <a:lnTo>
                    <a:pt x="408228" y="94488"/>
                  </a:lnTo>
                  <a:lnTo>
                    <a:pt x="408228" y="132435"/>
                  </a:lnTo>
                  <a:lnTo>
                    <a:pt x="507149" y="132435"/>
                  </a:lnTo>
                  <a:lnTo>
                    <a:pt x="507149" y="114414"/>
                  </a:lnTo>
                  <a:close/>
                </a:path>
              </a:pathLst>
            </a:custGeom>
            <a:solidFill>
              <a:srgbClr val="B90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63814" y="6800214"/>
              <a:ext cx="626110" cy="133350"/>
            </a:xfrm>
            <a:custGeom>
              <a:avLst/>
              <a:gdLst/>
              <a:ahLst/>
              <a:cxnLst/>
              <a:rect l="l" t="t" r="r" b="b"/>
              <a:pathLst>
                <a:path w="626110" h="133350">
                  <a:moveTo>
                    <a:pt x="41783" y="1320"/>
                  </a:moveTo>
                  <a:lnTo>
                    <a:pt x="24371" y="1320"/>
                  </a:lnTo>
                  <a:lnTo>
                    <a:pt x="13703" y="18897"/>
                  </a:lnTo>
                  <a:lnTo>
                    <a:pt x="6083" y="35547"/>
                  </a:lnTo>
                  <a:lnTo>
                    <a:pt x="1511" y="51308"/>
                  </a:lnTo>
                  <a:lnTo>
                    <a:pt x="0" y="66141"/>
                  </a:lnTo>
                  <a:lnTo>
                    <a:pt x="1511" y="80987"/>
                  </a:lnTo>
                  <a:lnTo>
                    <a:pt x="6083" y="96850"/>
                  </a:lnTo>
                  <a:lnTo>
                    <a:pt x="13703" y="113753"/>
                  </a:lnTo>
                  <a:lnTo>
                    <a:pt x="24371" y="131686"/>
                  </a:lnTo>
                  <a:lnTo>
                    <a:pt x="41783" y="131686"/>
                  </a:lnTo>
                  <a:lnTo>
                    <a:pt x="32867" y="114604"/>
                  </a:lnTo>
                  <a:lnTo>
                    <a:pt x="26504" y="98031"/>
                  </a:lnTo>
                  <a:lnTo>
                    <a:pt x="22682" y="81978"/>
                  </a:lnTo>
                  <a:lnTo>
                    <a:pt x="21412" y="66433"/>
                  </a:lnTo>
                  <a:lnTo>
                    <a:pt x="22682" y="50914"/>
                  </a:lnTo>
                  <a:lnTo>
                    <a:pt x="26504" y="34886"/>
                  </a:lnTo>
                  <a:lnTo>
                    <a:pt x="32867" y="18351"/>
                  </a:lnTo>
                  <a:lnTo>
                    <a:pt x="41783" y="1320"/>
                  </a:lnTo>
                  <a:close/>
                </a:path>
                <a:path w="626110" h="133350">
                  <a:moveTo>
                    <a:pt x="146748" y="8547"/>
                  </a:moveTo>
                  <a:lnTo>
                    <a:pt x="124015" y="8547"/>
                  </a:lnTo>
                  <a:lnTo>
                    <a:pt x="94335" y="94030"/>
                  </a:lnTo>
                  <a:lnTo>
                    <a:pt x="64655" y="8547"/>
                  </a:lnTo>
                  <a:lnTo>
                    <a:pt x="42354" y="8547"/>
                  </a:lnTo>
                  <a:lnTo>
                    <a:pt x="82511" y="121500"/>
                  </a:lnTo>
                  <a:lnTo>
                    <a:pt x="106591" y="121500"/>
                  </a:lnTo>
                  <a:lnTo>
                    <a:pt x="146748" y="8547"/>
                  </a:lnTo>
                  <a:close/>
                </a:path>
                <a:path w="626110" h="133350">
                  <a:moveTo>
                    <a:pt x="248424" y="64465"/>
                  </a:moveTo>
                  <a:lnTo>
                    <a:pt x="247523" y="52616"/>
                  </a:lnTo>
                  <a:lnTo>
                    <a:pt x="244856" y="41719"/>
                  </a:lnTo>
                  <a:lnTo>
                    <a:pt x="240398" y="31762"/>
                  </a:lnTo>
                  <a:lnTo>
                    <a:pt x="236156" y="25628"/>
                  </a:lnTo>
                  <a:lnTo>
                    <a:pt x="234175" y="22758"/>
                  </a:lnTo>
                  <a:lnTo>
                    <a:pt x="226428" y="15303"/>
                  </a:lnTo>
                  <a:lnTo>
                    <a:pt x="225831" y="14960"/>
                  </a:lnTo>
                  <a:lnTo>
                    <a:pt x="225831" y="57962"/>
                  </a:lnTo>
                  <a:lnTo>
                    <a:pt x="225831" y="70866"/>
                  </a:lnTo>
                  <a:lnTo>
                    <a:pt x="202323" y="103886"/>
                  </a:lnTo>
                  <a:lnTo>
                    <a:pt x="189217" y="103886"/>
                  </a:lnTo>
                  <a:lnTo>
                    <a:pt x="166204" y="70866"/>
                  </a:lnTo>
                  <a:lnTo>
                    <a:pt x="166217" y="57962"/>
                  </a:lnTo>
                  <a:lnTo>
                    <a:pt x="189128" y="25628"/>
                  </a:lnTo>
                  <a:lnTo>
                    <a:pt x="202323" y="25628"/>
                  </a:lnTo>
                  <a:lnTo>
                    <a:pt x="225831" y="57962"/>
                  </a:lnTo>
                  <a:lnTo>
                    <a:pt x="225831" y="14960"/>
                  </a:lnTo>
                  <a:lnTo>
                    <a:pt x="217436" y="9969"/>
                  </a:lnTo>
                  <a:lnTo>
                    <a:pt x="207200" y="6769"/>
                  </a:lnTo>
                  <a:lnTo>
                    <a:pt x="195719" y="5702"/>
                  </a:lnTo>
                  <a:lnTo>
                    <a:pt x="187909" y="6223"/>
                  </a:lnTo>
                  <a:lnTo>
                    <a:pt x="152806" y="29121"/>
                  </a:lnTo>
                  <a:lnTo>
                    <a:pt x="143459" y="64465"/>
                  </a:lnTo>
                  <a:lnTo>
                    <a:pt x="143827" y="72212"/>
                  </a:lnTo>
                  <a:lnTo>
                    <a:pt x="161848" y="110705"/>
                  </a:lnTo>
                  <a:lnTo>
                    <a:pt x="195719" y="123520"/>
                  </a:lnTo>
                  <a:lnTo>
                    <a:pt x="207200" y="122453"/>
                  </a:lnTo>
                  <a:lnTo>
                    <a:pt x="240398" y="97269"/>
                  </a:lnTo>
                  <a:lnTo>
                    <a:pt x="247523" y="76327"/>
                  </a:lnTo>
                  <a:lnTo>
                    <a:pt x="248424" y="64465"/>
                  </a:lnTo>
                  <a:close/>
                </a:path>
                <a:path w="626110" h="133350">
                  <a:moveTo>
                    <a:pt x="353949" y="81724"/>
                  </a:moveTo>
                  <a:lnTo>
                    <a:pt x="330784" y="81724"/>
                  </a:lnTo>
                  <a:lnTo>
                    <a:pt x="328714" y="88226"/>
                  </a:lnTo>
                  <a:lnTo>
                    <a:pt x="325386" y="93548"/>
                  </a:lnTo>
                  <a:lnTo>
                    <a:pt x="316230" y="101815"/>
                  </a:lnTo>
                  <a:lnTo>
                    <a:pt x="310692" y="103873"/>
                  </a:lnTo>
                  <a:lnTo>
                    <a:pt x="297599" y="103873"/>
                  </a:lnTo>
                  <a:lnTo>
                    <a:pt x="273926" y="70954"/>
                  </a:lnTo>
                  <a:lnTo>
                    <a:pt x="273926" y="57962"/>
                  </a:lnTo>
                  <a:lnTo>
                    <a:pt x="297599" y="25476"/>
                  </a:lnTo>
                  <a:lnTo>
                    <a:pt x="310692" y="25476"/>
                  </a:lnTo>
                  <a:lnTo>
                    <a:pt x="316179" y="27355"/>
                  </a:lnTo>
                  <a:lnTo>
                    <a:pt x="325132" y="34836"/>
                  </a:lnTo>
                  <a:lnTo>
                    <a:pt x="328269" y="39903"/>
                  </a:lnTo>
                  <a:lnTo>
                    <a:pt x="330034" y="46304"/>
                  </a:lnTo>
                  <a:lnTo>
                    <a:pt x="353517" y="46304"/>
                  </a:lnTo>
                  <a:lnTo>
                    <a:pt x="329438" y="12344"/>
                  </a:lnTo>
                  <a:lnTo>
                    <a:pt x="303606" y="5702"/>
                  </a:lnTo>
                  <a:lnTo>
                    <a:pt x="295744" y="6223"/>
                  </a:lnTo>
                  <a:lnTo>
                    <a:pt x="260540" y="29121"/>
                  </a:lnTo>
                  <a:lnTo>
                    <a:pt x="251193" y="64465"/>
                  </a:lnTo>
                  <a:lnTo>
                    <a:pt x="251561" y="72275"/>
                  </a:lnTo>
                  <a:lnTo>
                    <a:pt x="269595" y="110705"/>
                  </a:lnTo>
                  <a:lnTo>
                    <a:pt x="303606" y="123520"/>
                  </a:lnTo>
                  <a:lnTo>
                    <a:pt x="312724" y="122796"/>
                  </a:lnTo>
                  <a:lnTo>
                    <a:pt x="347522" y="98590"/>
                  </a:lnTo>
                  <a:lnTo>
                    <a:pt x="353949" y="81724"/>
                  </a:lnTo>
                  <a:close/>
                </a:path>
                <a:path w="626110" h="133350">
                  <a:moveTo>
                    <a:pt x="447967" y="82715"/>
                  </a:moveTo>
                  <a:lnTo>
                    <a:pt x="413639" y="55968"/>
                  </a:lnTo>
                  <a:lnTo>
                    <a:pt x="404482" y="53708"/>
                  </a:lnTo>
                  <a:lnTo>
                    <a:pt x="392849" y="50076"/>
                  </a:lnTo>
                  <a:lnTo>
                    <a:pt x="389801" y="48463"/>
                  </a:lnTo>
                  <a:lnTo>
                    <a:pt x="385076" y="44526"/>
                  </a:lnTo>
                  <a:lnTo>
                    <a:pt x="383895" y="42113"/>
                  </a:lnTo>
                  <a:lnTo>
                    <a:pt x="383895" y="34823"/>
                  </a:lnTo>
                  <a:lnTo>
                    <a:pt x="385775" y="31419"/>
                  </a:lnTo>
                  <a:lnTo>
                    <a:pt x="393357" y="26593"/>
                  </a:lnTo>
                  <a:lnTo>
                    <a:pt x="397611" y="25387"/>
                  </a:lnTo>
                  <a:lnTo>
                    <a:pt x="408546" y="25387"/>
                  </a:lnTo>
                  <a:lnTo>
                    <a:pt x="413778" y="27178"/>
                  </a:lnTo>
                  <a:lnTo>
                    <a:pt x="422338" y="34366"/>
                  </a:lnTo>
                  <a:lnTo>
                    <a:pt x="424535" y="39103"/>
                  </a:lnTo>
                  <a:lnTo>
                    <a:pt x="424637" y="45008"/>
                  </a:lnTo>
                  <a:lnTo>
                    <a:pt x="446036" y="45008"/>
                  </a:lnTo>
                  <a:lnTo>
                    <a:pt x="425551" y="11214"/>
                  </a:lnTo>
                  <a:lnTo>
                    <a:pt x="401154" y="5600"/>
                  </a:lnTo>
                  <a:lnTo>
                    <a:pt x="393115" y="6159"/>
                  </a:lnTo>
                  <a:lnTo>
                    <a:pt x="361721" y="32042"/>
                  </a:lnTo>
                  <a:lnTo>
                    <a:pt x="360997" y="39700"/>
                  </a:lnTo>
                  <a:lnTo>
                    <a:pt x="360997" y="45212"/>
                  </a:lnTo>
                  <a:lnTo>
                    <a:pt x="395630" y="71704"/>
                  </a:lnTo>
                  <a:lnTo>
                    <a:pt x="404774" y="73863"/>
                  </a:lnTo>
                  <a:lnTo>
                    <a:pt x="416534" y="77355"/>
                  </a:lnTo>
                  <a:lnTo>
                    <a:pt x="419608" y="78955"/>
                  </a:lnTo>
                  <a:lnTo>
                    <a:pt x="424332" y="82981"/>
                  </a:lnTo>
                  <a:lnTo>
                    <a:pt x="425513" y="85471"/>
                  </a:lnTo>
                  <a:lnTo>
                    <a:pt x="425513" y="93535"/>
                  </a:lnTo>
                  <a:lnTo>
                    <a:pt x="423405" y="97561"/>
                  </a:lnTo>
                  <a:lnTo>
                    <a:pt x="414934" y="103365"/>
                  </a:lnTo>
                  <a:lnTo>
                    <a:pt x="410108" y="104813"/>
                  </a:lnTo>
                  <a:lnTo>
                    <a:pt x="397510" y="104813"/>
                  </a:lnTo>
                  <a:lnTo>
                    <a:pt x="391388" y="102717"/>
                  </a:lnTo>
                  <a:lnTo>
                    <a:pt x="381254" y="94361"/>
                  </a:lnTo>
                  <a:lnTo>
                    <a:pt x="378675" y="88722"/>
                  </a:lnTo>
                  <a:lnTo>
                    <a:pt x="378574" y="81635"/>
                  </a:lnTo>
                  <a:lnTo>
                    <a:pt x="356870" y="81635"/>
                  </a:lnTo>
                  <a:lnTo>
                    <a:pt x="374561" y="116814"/>
                  </a:lnTo>
                  <a:lnTo>
                    <a:pt x="397078" y="124447"/>
                  </a:lnTo>
                  <a:lnTo>
                    <a:pt x="405447" y="124447"/>
                  </a:lnTo>
                  <a:lnTo>
                    <a:pt x="441020" y="109677"/>
                  </a:lnTo>
                  <a:lnTo>
                    <a:pt x="447967" y="88125"/>
                  </a:lnTo>
                  <a:lnTo>
                    <a:pt x="447967" y="82715"/>
                  </a:lnTo>
                  <a:close/>
                </a:path>
                <a:path w="626110" h="133350">
                  <a:moveTo>
                    <a:pt x="492671" y="66141"/>
                  </a:moveTo>
                  <a:lnTo>
                    <a:pt x="491134" y="51511"/>
                  </a:lnTo>
                  <a:lnTo>
                    <a:pt x="486537" y="35839"/>
                  </a:lnTo>
                  <a:lnTo>
                    <a:pt x="478878" y="19113"/>
                  </a:lnTo>
                  <a:lnTo>
                    <a:pt x="468160" y="1320"/>
                  </a:lnTo>
                  <a:lnTo>
                    <a:pt x="450735" y="1320"/>
                  </a:lnTo>
                  <a:lnTo>
                    <a:pt x="459638" y="18351"/>
                  </a:lnTo>
                  <a:lnTo>
                    <a:pt x="466001" y="34886"/>
                  </a:lnTo>
                  <a:lnTo>
                    <a:pt x="469823" y="50914"/>
                  </a:lnTo>
                  <a:lnTo>
                    <a:pt x="471106" y="66433"/>
                  </a:lnTo>
                  <a:lnTo>
                    <a:pt x="469823" y="81813"/>
                  </a:lnTo>
                  <a:lnTo>
                    <a:pt x="466001" y="97815"/>
                  </a:lnTo>
                  <a:lnTo>
                    <a:pt x="459638" y="114439"/>
                  </a:lnTo>
                  <a:lnTo>
                    <a:pt x="450735" y="131686"/>
                  </a:lnTo>
                  <a:lnTo>
                    <a:pt x="468160" y="131686"/>
                  </a:lnTo>
                  <a:lnTo>
                    <a:pt x="478878" y="113588"/>
                  </a:lnTo>
                  <a:lnTo>
                    <a:pt x="486537" y="96634"/>
                  </a:lnTo>
                  <a:lnTo>
                    <a:pt x="491134" y="80822"/>
                  </a:lnTo>
                  <a:lnTo>
                    <a:pt x="492671" y="66141"/>
                  </a:lnTo>
                  <a:close/>
                </a:path>
                <a:path w="626110" h="133350">
                  <a:moveTo>
                    <a:pt x="612978" y="18605"/>
                  </a:moveTo>
                  <a:lnTo>
                    <a:pt x="611098" y="15405"/>
                  </a:lnTo>
                  <a:lnTo>
                    <a:pt x="610412" y="14224"/>
                  </a:lnTo>
                  <a:lnTo>
                    <a:pt x="600189" y="6743"/>
                  </a:lnTo>
                  <a:lnTo>
                    <a:pt x="593788" y="4064"/>
                  </a:lnTo>
                  <a:lnTo>
                    <a:pt x="588327" y="2908"/>
                  </a:lnTo>
                  <a:lnTo>
                    <a:pt x="588327" y="20574"/>
                  </a:lnTo>
                  <a:lnTo>
                    <a:pt x="588327" y="27457"/>
                  </a:lnTo>
                  <a:lnTo>
                    <a:pt x="583806" y="29768"/>
                  </a:lnTo>
                  <a:lnTo>
                    <a:pt x="574751" y="31153"/>
                  </a:lnTo>
                  <a:lnTo>
                    <a:pt x="567944" y="31927"/>
                  </a:lnTo>
                  <a:lnTo>
                    <a:pt x="561149" y="32181"/>
                  </a:lnTo>
                  <a:lnTo>
                    <a:pt x="554355" y="31927"/>
                  </a:lnTo>
                  <a:lnTo>
                    <a:pt x="547573" y="31153"/>
                  </a:lnTo>
                  <a:lnTo>
                    <a:pt x="538518" y="29768"/>
                  </a:lnTo>
                  <a:lnTo>
                    <a:pt x="533996" y="27355"/>
                  </a:lnTo>
                  <a:lnTo>
                    <a:pt x="533996" y="20370"/>
                  </a:lnTo>
                  <a:lnTo>
                    <a:pt x="538518" y="17881"/>
                  </a:lnTo>
                  <a:lnTo>
                    <a:pt x="547573" y="16459"/>
                  </a:lnTo>
                  <a:lnTo>
                    <a:pt x="554355" y="15659"/>
                  </a:lnTo>
                  <a:lnTo>
                    <a:pt x="561149" y="15405"/>
                  </a:lnTo>
                  <a:lnTo>
                    <a:pt x="567944" y="15697"/>
                  </a:lnTo>
                  <a:lnTo>
                    <a:pt x="574751" y="16535"/>
                  </a:lnTo>
                  <a:lnTo>
                    <a:pt x="583806" y="18008"/>
                  </a:lnTo>
                  <a:lnTo>
                    <a:pt x="588327" y="20574"/>
                  </a:lnTo>
                  <a:lnTo>
                    <a:pt x="588327" y="2908"/>
                  </a:lnTo>
                  <a:lnTo>
                    <a:pt x="578434" y="812"/>
                  </a:lnTo>
                  <a:lnTo>
                    <a:pt x="570103" y="0"/>
                  </a:lnTo>
                  <a:lnTo>
                    <a:pt x="552196" y="0"/>
                  </a:lnTo>
                  <a:lnTo>
                    <a:pt x="511886" y="14363"/>
                  </a:lnTo>
                  <a:lnTo>
                    <a:pt x="509333" y="28778"/>
                  </a:lnTo>
                  <a:lnTo>
                    <a:pt x="511886" y="33159"/>
                  </a:lnTo>
                  <a:lnTo>
                    <a:pt x="522135" y="40652"/>
                  </a:lnTo>
                  <a:lnTo>
                    <a:pt x="528535" y="43383"/>
                  </a:lnTo>
                  <a:lnTo>
                    <a:pt x="543890" y="46824"/>
                  </a:lnTo>
                  <a:lnTo>
                    <a:pt x="552196" y="47688"/>
                  </a:lnTo>
                  <a:lnTo>
                    <a:pt x="570103" y="47688"/>
                  </a:lnTo>
                  <a:lnTo>
                    <a:pt x="610425" y="33159"/>
                  </a:lnTo>
                  <a:lnTo>
                    <a:pt x="610984" y="32181"/>
                  </a:lnTo>
                  <a:lnTo>
                    <a:pt x="612940" y="28778"/>
                  </a:lnTo>
                  <a:lnTo>
                    <a:pt x="612978" y="18605"/>
                  </a:lnTo>
                  <a:close/>
                </a:path>
                <a:path w="626110" h="133350">
                  <a:moveTo>
                    <a:pt x="613270" y="115303"/>
                  </a:moveTo>
                  <a:lnTo>
                    <a:pt x="536790" y="115303"/>
                  </a:lnTo>
                  <a:lnTo>
                    <a:pt x="536790" y="111467"/>
                  </a:lnTo>
                  <a:lnTo>
                    <a:pt x="610463" y="111467"/>
                  </a:lnTo>
                  <a:lnTo>
                    <a:pt x="610463" y="73812"/>
                  </a:lnTo>
                  <a:lnTo>
                    <a:pt x="511848" y="73812"/>
                  </a:lnTo>
                  <a:lnTo>
                    <a:pt x="511848" y="91097"/>
                  </a:lnTo>
                  <a:lnTo>
                    <a:pt x="585508" y="91097"/>
                  </a:lnTo>
                  <a:lnTo>
                    <a:pt x="585508" y="94780"/>
                  </a:lnTo>
                  <a:lnTo>
                    <a:pt x="511848" y="94780"/>
                  </a:lnTo>
                  <a:lnTo>
                    <a:pt x="511848" y="133159"/>
                  </a:lnTo>
                  <a:lnTo>
                    <a:pt x="613270" y="133159"/>
                  </a:lnTo>
                  <a:lnTo>
                    <a:pt x="613270" y="115303"/>
                  </a:lnTo>
                  <a:close/>
                </a:path>
                <a:path w="626110" h="133350">
                  <a:moveTo>
                    <a:pt x="625525" y="50939"/>
                  </a:moveTo>
                  <a:lnTo>
                    <a:pt x="496646" y="50939"/>
                  </a:lnTo>
                  <a:lnTo>
                    <a:pt x="496646" y="69392"/>
                  </a:lnTo>
                  <a:lnTo>
                    <a:pt x="625525" y="69392"/>
                  </a:lnTo>
                  <a:lnTo>
                    <a:pt x="625525" y="50939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52014" y="6798132"/>
            <a:ext cx="503618" cy="13789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020098" y="6800202"/>
            <a:ext cx="551180" cy="136525"/>
            <a:chOff x="3020098" y="6800202"/>
            <a:chExt cx="551180" cy="136525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20098" y="6800202"/>
              <a:ext cx="376085" cy="1363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416655" y="6800799"/>
              <a:ext cx="154305" cy="134620"/>
            </a:xfrm>
            <a:custGeom>
              <a:avLst/>
              <a:gdLst/>
              <a:ahLst/>
              <a:cxnLst/>
              <a:rect l="l" t="t" r="r" b="b"/>
              <a:pathLst>
                <a:path w="154304" h="134620">
                  <a:moveTo>
                    <a:pt x="76187" y="81483"/>
                  </a:moveTo>
                  <a:lnTo>
                    <a:pt x="60667" y="83451"/>
                  </a:lnTo>
                  <a:lnTo>
                    <a:pt x="46469" y="84747"/>
                  </a:lnTo>
                  <a:lnTo>
                    <a:pt x="33578" y="85369"/>
                  </a:lnTo>
                  <a:lnTo>
                    <a:pt x="21996" y="85331"/>
                  </a:lnTo>
                  <a:lnTo>
                    <a:pt x="21996" y="33667"/>
                  </a:lnTo>
                  <a:lnTo>
                    <a:pt x="64668" y="33667"/>
                  </a:lnTo>
                  <a:lnTo>
                    <a:pt x="64668" y="13716"/>
                  </a:lnTo>
                  <a:lnTo>
                    <a:pt x="0" y="13716"/>
                  </a:lnTo>
                  <a:lnTo>
                    <a:pt x="0" y="105714"/>
                  </a:lnTo>
                  <a:lnTo>
                    <a:pt x="22085" y="105448"/>
                  </a:lnTo>
                  <a:lnTo>
                    <a:pt x="42151" y="104648"/>
                  </a:lnTo>
                  <a:lnTo>
                    <a:pt x="60185" y="103314"/>
                  </a:lnTo>
                  <a:lnTo>
                    <a:pt x="76187" y="101434"/>
                  </a:lnTo>
                  <a:lnTo>
                    <a:pt x="76187" y="85369"/>
                  </a:lnTo>
                  <a:lnTo>
                    <a:pt x="76187" y="81483"/>
                  </a:lnTo>
                  <a:close/>
                </a:path>
                <a:path w="154304" h="134620">
                  <a:moveTo>
                    <a:pt x="121056" y="51231"/>
                  </a:moveTo>
                  <a:lnTo>
                    <a:pt x="104089" y="51231"/>
                  </a:lnTo>
                  <a:lnTo>
                    <a:pt x="104089" y="0"/>
                  </a:lnTo>
                  <a:lnTo>
                    <a:pt x="82232" y="0"/>
                  </a:lnTo>
                  <a:lnTo>
                    <a:pt x="82232" y="134048"/>
                  </a:lnTo>
                  <a:lnTo>
                    <a:pt x="104089" y="134048"/>
                  </a:lnTo>
                  <a:lnTo>
                    <a:pt x="104089" y="72186"/>
                  </a:lnTo>
                  <a:lnTo>
                    <a:pt x="121056" y="72186"/>
                  </a:lnTo>
                  <a:lnTo>
                    <a:pt x="121056" y="51231"/>
                  </a:lnTo>
                  <a:close/>
                </a:path>
                <a:path w="154304" h="134620">
                  <a:moveTo>
                    <a:pt x="154228" y="99060"/>
                  </a:moveTo>
                  <a:lnTo>
                    <a:pt x="128092" y="99060"/>
                  </a:lnTo>
                  <a:lnTo>
                    <a:pt x="128092" y="124891"/>
                  </a:lnTo>
                  <a:lnTo>
                    <a:pt x="154228" y="124891"/>
                  </a:lnTo>
                  <a:lnTo>
                    <a:pt x="154228" y="9906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8" name="object 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09810" y="6977901"/>
            <a:ext cx="423435" cy="142176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1286370" y="6976567"/>
            <a:ext cx="636270" cy="137160"/>
          </a:xfrm>
          <a:custGeom>
            <a:avLst/>
            <a:gdLst/>
            <a:ahLst/>
            <a:cxnLst/>
            <a:rect l="l" t="t" r="r" b="b"/>
            <a:pathLst>
              <a:path w="636269" h="137159">
                <a:moveTo>
                  <a:pt x="89014" y="51701"/>
                </a:moveTo>
                <a:lnTo>
                  <a:pt x="57137" y="24663"/>
                </a:lnTo>
                <a:lnTo>
                  <a:pt x="57137" y="4000"/>
                </a:lnTo>
                <a:lnTo>
                  <a:pt x="33947" y="4000"/>
                </a:lnTo>
                <a:lnTo>
                  <a:pt x="33947" y="16395"/>
                </a:lnTo>
                <a:lnTo>
                  <a:pt x="31813" y="27978"/>
                </a:lnTo>
                <a:lnTo>
                  <a:pt x="25450" y="38506"/>
                </a:lnTo>
                <a:lnTo>
                  <a:pt x="14846" y="47993"/>
                </a:lnTo>
                <a:lnTo>
                  <a:pt x="0" y="56413"/>
                </a:lnTo>
                <a:lnTo>
                  <a:pt x="14452" y="72936"/>
                </a:lnTo>
                <a:lnTo>
                  <a:pt x="24866" y="67183"/>
                </a:lnTo>
                <a:lnTo>
                  <a:pt x="33528" y="60985"/>
                </a:lnTo>
                <a:lnTo>
                  <a:pt x="40449" y="54343"/>
                </a:lnTo>
                <a:lnTo>
                  <a:pt x="45605" y="47269"/>
                </a:lnTo>
                <a:lnTo>
                  <a:pt x="52247" y="54406"/>
                </a:lnTo>
                <a:lnTo>
                  <a:pt x="59639" y="60363"/>
                </a:lnTo>
                <a:lnTo>
                  <a:pt x="67754" y="65112"/>
                </a:lnTo>
                <a:lnTo>
                  <a:pt x="76619" y="68656"/>
                </a:lnTo>
                <a:lnTo>
                  <a:pt x="89014" y="51701"/>
                </a:lnTo>
                <a:close/>
              </a:path>
              <a:path w="636269" h="137159">
                <a:moveTo>
                  <a:pt x="121056" y="1485"/>
                </a:moveTo>
                <a:lnTo>
                  <a:pt x="99072" y="1485"/>
                </a:lnTo>
                <a:lnTo>
                  <a:pt x="99072" y="70866"/>
                </a:lnTo>
                <a:lnTo>
                  <a:pt x="121056" y="70866"/>
                </a:lnTo>
                <a:lnTo>
                  <a:pt x="121056" y="1485"/>
                </a:lnTo>
                <a:close/>
              </a:path>
              <a:path w="636269" h="137159">
                <a:moveTo>
                  <a:pt x="123571" y="115176"/>
                </a:moveTo>
                <a:lnTo>
                  <a:pt x="48717" y="115176"/>
                </a:lnTo>
                <a:lnTo>
                  <a:pt x="48717" y="112217"/>
                </a:lnTo>
                <a:lnTo>
                  <a:pt x="120624" y="112217"/>
                </a:lnTo>
                <a:lnTo>
                  <a:pt x="120624" y="74422"/>
                </a:lnTo>
                <a:lnTo>
                  <a:pt x="25095" y="74422"/>
                </a:lnTo>
                <a:lnTo>
                  <a:pt x="25095" y="92875"/>
                </a:lnTo>
                <a:lnTo>
                  <a:pt x="97142" y="92875"/>
                </a:lnTo>
                <a:lnTo>
                  <a:pt x="97142" y="95973"/>
                </a:lnTo>
                <a:lnTo>
                  <a:pt x="25095" y="95973"/>
                </a:lnTo>
                <a:lnTo>
                  <a:pt x="25095" y="133769"/>
                </a:lnTo>
                <a:lnTo>
                  <a:pt x="123571" y="133769"/>
                </a:lnTo>
                <a:lnTo>
                  <a:pt x="123571" y="115176"/>
                </a:lnTo>
                <a:close/>
              </a:path>
              <a:path w="636269" h="137159">
                <a:moveTo>
                  <a:pt x="196316" y="81648"/>
                </a:moveTo>
                <a:lnTo>
                  <a:pt x="192201" y="82372"/>
                </a:lnTo>
                <a:lnTo>
                  <a:pt x="185496" y="83172"/>
                </a:lnTo>
                <a:lnTo>
                  <a:pt x="176174" y="84061"/>
                </a:lnTo>
                <a:lnTo>
                  <a:pt x="164274" y="85039"/>
                </a:lnTo>
                <a:lnTo>
                  <a:pt x="164274" y="13589"/>
                </a:lnTo>
                <a:lnTo>
                  <a:pt x="142138" y="13589"/>
                </a:lnTo>
                <a:lnTo>
                  <a:pt x="142138" y="106895"/>
                </a:lnTo>
                <a:lnTo>
                  <a:pt x="158584" y="106553"/>
                </a:lnTo>
                <a:lnTo>
                  <a:pt x="173101" y="105829"/>
                </a:lnTo>
                <a:lnTo>
                  <a:pt x="185674" y="104711"/>
                </a:lnTo>
                <a:lnTo>
                  <a:pt x="196316" y="103200"/>
                </a:lnTo>
                <a:lnTo>
                  <a:pt x="196316" y="85039"/>
                </a:lnTo>
                <a:lnTo>
                  <a:pt x="196316" y="81648"/>
                </a:lnTo>
                <a:close/>
              </a:path>
              <a:path w="636269" h="137159">
                <a:moveTo>
                  <a:pt x="251980" y="1333"/>
                </a:moveTo>
                <a:lnTo>
                  <a:pt x="230708" y="1333"/>
                </a:lnTo>
                <a:lnTo>
                  <a:pt x="230708" y="49314"/>
                </a:lnTo>
                <a:lnTo>
                  <a:pt x="222008" y="49314"/>
                </a:lnTo>
                <a:lnTo>
                  <a:pt x="222008" y="4292"/>
                </a:lnTo>
                <a:lnTo>
                  <a:pt x="200596" y="4292"/>
                </a:lnTo>
                <a:lnTo>
                  <a:pt x="200596" y="129324"/>
                </a:lnTo>
                <a:lnTo>
                  <a:pt x="222008" y="129324"/>
                </a:lnTo>
                <a:lnTo>
                  <a:pt x="222008" y="71907"/>
                </a:lnTo>
                <a:lnTo>
                  <a:pt x="230708" y="71907"/>
                </a:lnTo>
                <a:lnTo>
                  <a:pt x="230708" y="135382"/>
                </a:lnTo>
                <a:lnTo>
                  <a:pt x="251980" y="135382"/>
                </a:lnTo>
                <a:lnTo>
                  <a:pt x="251980" y="71907"/>
                </a:lnTo>
                <a:lnTo>
                  <a:pt x="251980" y="49314"/>
                </a:lnTo>
                <a:lnTo>
                  <a:pt x="251980" y="1333"/>
                </a:lnTo>
                <a:close/>
              </a:path>
              <a:path w="636269" h="137159">
                <a:moveTo>
                  <a:pt x="329577" y="0"/>
                </a:moveTo>
                <a:lnTo>
                  <a:pt x="287642" y="0"/>
                </a:lnTo>
                <a:lnTo>
                  <a:pt x="287642" y="15062"/>
                </a:lnTo>
                <a:lnTo>
                  <a:pt x="329577" y="15062"/>
                </a:lnTo>
                <a:lnTo>
                  <a:pt x="329577" y="0"/>
                </a:lnTo>
                <a:close/>
              </a:path>
              <a:path w="636269" h="137159">
                <a:moveTo>
                  <a:pt x="348488" y="18453"/>
                </a:moveTo>
                <a:lnTo>
                  <a:pt x="269354" y="18453"/>
                </a:lnTo>
                <a:lnTo>
                  <a:pt x="269354" y="35585"/>
                </a:lnTo>
                <a:lnTo>
                  <a:pt x="348488" y="35585"/>
                </a:lnTo>
                <a:lnTo>
                  <a:pt x="348488" y="18453"/>
                </a:lnTo>
                <a:close/>
              </a:path>
              <a:path w="636269" h="137159">
                <a:moveTo>
                  <a:pt x="352615" y="75311"/>
                </a:moveTo>
                <a:lnTo>
                  <a:pt x="324281" y="77520"/>
                </a:lnTo>
                <a:lnTo>
                  <a:pt x="321170" y="77660"/>
                </a:lnTo>
                <a:lnTo>
                  <a:pt x="321170" y="74269"/>
                </a:lnTo>
                <a:lnTo>
                  <a:pt x="328853" y="72898"/>
                </a:lnTo>
                <a:lnTo>
                  <a:pt x="334860" y="70612"/>
                </a:lnTo>
                <a:lnTo>
                  <a:pt x="343509" y="64211"/>
                </a:lnTo>
                <a:lnTo>
                  <a:pt x="345262" y="60985"/>
                </a:lnTo>
                <a:lnTo>
                  <a:pt x="345681" y="60236"/>
                </a:lnTo>
                <a:lnTo>
                  <a:pt x="345681" y="50698"/>
                </a:lnTo>
                <a:lnTo>
                  <a:pt x="345351" y="50177"/>
                </a:lnTo>
                <a:lnTo>
                  <a:pt x="343141" y="46609"/>
                </a:lnTo>
                <a:lnTo>
                  <a:pt x="333006" y="39916"/>
                </a:lnTo>
                <a:lnTo>
                  <a:pt x="326885" y="37884"/>
                </a:lnTo>
                <a:lnTo>
                  <a:pt x="322351" y="37426"/>
                </a:lnTo>
                <a:lnTo>
                  <a:pt x="322351" y="53352"/>
                </a:lnTo>
                <a:lnTo>
                  <a:pt x="322351" y="57683"/>
                </a:lnTo>
                <a:lnTo>
                  <a:pt x="320128" y="59207"/>
                </a:lnTo>
                <a:lnTo>
                  <a:pt x="311277" y="60985"/>
                </a:lnTo>
                <a:lnTo>
                  <a:pt x="306819" y="60985"/>
                </a:lnTo>
                <a:lnTo>
                  <a:pt x="297865" y="59207"/>
                </a:lnTo>
                <a:lnTo>
                  <a:pt x="295630" y="57683"/>
                </a:lnTo>
                <a:lnTo>
                  <a:pt x="295630" y="53454"/>
                </a:lnTo>
                <a:lnTo>
                  <a:pt x="297865" y="51981"/>
                </a:lnTo>
                <a:lnTo>
                  <a:pt x="306819" y="50203"/>
                </a:lnTo>
                <a:lnTo>
                  <a:pt x="311391" y="50203"/>
                </a:lnTo>
                <a:lnTo>
                  <a:pt x="320128" y="51854"/>
                </a:lnTo>
                <a:lnTo>
                  <a:pt x="322351" y="53352"/>
                </a:lnTo>
                <a:lnTo>
                  <a:pt x="322351" y="37426"/>
                </a:lnTo>
                <a:lnTo>
                  <a:pt x="312508" y="36398"/>
                </a:lnTo>
                <a:lnTo>
                  <a:pt x="305320" y="36423"/>
                </a:lnTo>
                <a:lnTo>
                  <a:pt x="290944" y="37998"/>
                </a:lnTo>
                <a:lnTo>
                  <a:pt x="284822" y="40043"/>
                </a:lnTo>
                <a:lnTo>
                  <a:pt x="274688" y="46634"/>
                </a:lnTo>
                <a:lnTo>
                  <a:pt x="272161" y="50698"/>
                </a:lnTo>
                <a:lnTo>
                  <a:pt x="272161" y="60236"/>
                </a:lnTo>
                <a:lnTo>
                  <a:pt x="274370" y="64236"/>
                </a:lnTo>
                <a:lnTo>
                  <a:pt x="283222" y="70726"/>
                </a:lnTo>
                <a:lnTo>
                  <a:pt x="289344" y="73037"/>
                </a:lnTo>
                <a:lnTo>
                  <a:pt x="297103" y="74422"/>
                </a:lnTo>
                <a:lnTo>
                  <a:pt x="297103" y="78117"/>
                </a:lnTo>
                <a:lnTo>
                  <a:pt x="280492" y="78193"/>
                </a:lnTo>
                <a:lnTo>
                  <a:pt x="263436" y="78117"/>
                </a:lnTo>
                <a:lnTo>
                  <a:pt x="263436" y="96126"/>
                </a:lnTo>
                <a:lnTo>
                  <a:pt x="287312" y="96126"/>
                </a:lnTo>
                <a:lnTo>
                  <a:pt x="305422" y="95872"/>
                </a:lnTo>
                <a:lnTo>
                  <a:pt x="346811" y="93713"/>
                </a:lnTo>
                <a:lnTo>
                  <a:pt x="352615" y="93014"/>
                </a:lnTo>
                <a:lnTo>
                  <a:pt x="352615" y="78193"/>
                </a:lnTo>
                <a:lnTo>
                  <a:pt x="352615" y="77660"/>
                </a:lnTo>
                <a:lnTo>
                  <a:pt x="352615" y="75311"/>
                </a:lnTo>
                <a:close/>
              </a:path>
              <a:path w="636269" h="137159">
                <a:moveTo>
                  <a:pt x="381419" y="113106"/>
                </a:moveTo>
                <a:lnTo>
                  <a:pt x="306552" y="113106"/>
                </a:lnTo>
                <a:lnTo>
                  <a:pt x="306552" y="99072"/>
                </a:lnTo>
                <a:lnTo>
                  <a:pt x="282790" y="99072"/>
                </a:lnTo>
                <a:lnTo>
                  <a:pt x="282790" y="132435"/>
                </a:lnTo>
                <a:lnTo>
                  <a:pt x="381419" y="132435"/>
                </a:lnTo>
                <a:lnTo>
                  <a:pt x="381419" y="113106"/>
                </a:lnTo>
                <a:close/>
              </a:path>
              <a:path w="636269" h="137159">
                <a:moveTo>
                  <a:pt x="394398" y="42811"/>
                </a:moveTo>
                <a:lnTo>
                  <a:pt x="377571" y="42811"/>
                </a:lnTo>
                <a:lnTo>
                  <a:pt x="377571" y="1485"/>
                </a:lnTo>
                <a:lnTo>
                  <a:pt x="355714" y="1485"/>
                </a:lnTo>
                <a:lnTo>
                  <a:pt x="355714" y="100990"/>
                </a:lnTo>
                <a:lnTo>
                  <a:pt x="377571" y="100990"/>
                </a:lnTo>
                <a:lnTo>
                  <a:pt x="377571" y="63639"/>
                </a:lnTo>
                <a:lnTo>
                  <a:pt x="394398" y="63639"/>
                </a:lnTo>
                <a:lnTo>
                  <a:pt x="394398" y="42811"/>
                </a:lnTo>
                <a:close/>
              </a:path>
              <a:path w="636269" h="137159">
                <a:moveTo>
                  <a:pt x="463448" y="8724"/>
                </a:moveTo>
                <a:lnTo>
                  <a:pt x="397471" y="8724"/>
                </a:lnTo>
                <a:lnTo>
                  <a:pt x="397471" y="28498"/>
                </a:lnTo>
                <a:lnTo>
                  <a:pt x="436880" y="28498"/>
                </a:lnTo>
                <a:lnTo>
                  <a:pt x="435406" y="34607"/>
                </a:lnTo>
                <a:lnTo>
                  <a:pt x="403072" y="61201"/>
                </a:lnTo>
                <a:lnTo>
                  <a:pt x="389496" y="65709"/>
                </a:lnTo>
                <a:lnTo>
                  <a:pt x="401307" y="81648"/>
                </a:lnTo>
                <a:lnTo>
                  <a:pt x="435533" y="64211"/>
                </a:lnTo>
                <a:lnTo>
                  <a:pt x="458863" y="33515"/>
                </a:lnTo>
                <a:lnTo>
                  <a:pt x="462292" y="21526"/>
                </a:lnTo>
                <a:lnTo>
                  <a:pt x="463448" y="8724"/>
                </a:lnTo>
                <a:close/>
              </a:path>
              <a:path w="636269" h="137159">
                <a:moveTo>
                  <a:pt x="506412" y="1333"/>
                </a:moveTo>
                <a:lnTo>
                  <a:pt x="484428" y="1333"/>
                </a:lnTo>
                <a:lnTo>
                  <a:pt x="484428" y="19494"/>
                </a:lnTo>
                <a:lnTo>
                  <a:pt x="463600" y="19494"/>
                </a:lnTo>
                <a:lnTo>
                  <a:pt x="463600" y="38836"/>
                </a:lnTo>
                <a:lnTo>
                  <a:pt x="484428" y="38836"/>
                </a:lnTo>
                <a:lnTo>
                  <a:pt x="484428" y="48285"/>
                </a:lnTo>
                <a:lnTo>
                  <a:pt x="461543" y="48285"/>
                </a:lnTo>
                <a:lnTo>
                  <a:pt x="461543" y="67614"/>
                </a:lnTo>
                <a:lnTo>
                  <a:pt x="484428" y="67614"/>
                </a:lnTo>
                <a:lnTo>
                  <a:pt x="484428" y="78841"/>
                </a:lnTo>
                <a:lnTo>
                  <a:pt x="506412" y="78841"/>
                </a:lnTo>
                <a:lnTo>
                  <a:pt x="506412" y="1333"/>
                </a:lnTo>
                <a:close/>
              </a:path>
              <a:path w="636269" h="137159">
                <a:moveTo>
                  <a:pt x="507898" y="101041"/>
                </a:moveTo>
                <a:lnTo>
                  <a:pt x="505447" y="95745"/>
                </a:lnTo>
                <a:lnTo>
                  <a:pt x="505383" y="95592"/>
                </a:lnTo>
                <a:lnTo>
                  <a:pt x="495350" y="86448"/>
                </a:lnTo>
                <a:lnTo>
                  <a:pt x="489051" y="83121"/>
                </a:lnTo>
                <a:lnTo>
                  <a:pt x="484873" y="81991"/>
                </a:lnTo>
                <a:lnTo>
                  <a:pt x="484873" y="110426"/>
                </a:lnTo>
                <a:lnTo>
                  <a:pt x="482968" y="112953"/>
                </a:lnTo>
                <a:lnTo>
                  <a:pt x="475399" y="117081"/>
                </a:lnTo>
                <a:lnTo>
                  <a:pt x="470763" y="118325"/>
                </a:lnTo>
                <a:lnTo>
                  <a:pt x="459841" y="119227"/>
                </a:lnTo>
                <a:lnTo>
                  <a:pt x="454393" y="119227"/>
                </a:lnTo>
                <a:lnTo>
                  <a:pt x="429501" y="104381"/>
                </a:lnTo>
                <a:lnTo>
                  <a:pt x="431406" y="101892"/>
                </a:lnTo>
                <a:lnTo>
                  <a:pt x="438962" y="97866"/>
                </a:lnTo>
                <a:lnTo>
                  <a:pt x="443585" y="96634"/>
                </a:lnTo>
                <a:lnTo>
                  <a:pt x="454393" y="95745"/>
                </a:lnTo>
                <a:lnTo>
                  <a:pt x="459841" y="95770"/>
                </a:lnTo>
                <a:lnTo>
                  <a:pt x="484873" y="110426"/>
                </a:lnTo>
                <a:lnTo>
                  <a:pt x="484873" y="81991"/>
                </a:lnTo>
                <a:lnTo>
                  <a:pt x="473887" y="78994"/>
                </a:lnTo>
                <a:lnTo>
                  <a:pt x="465721" y="77965"/>
                </a:lnTo>
                <a:lnTo>
                  <a:pt x="448195" y="77965"/>
                </a:lnTo>
                <a:lnTo>
                  <a:pt x="408533" y="95592"/>
                </a:lnTo>
                <a:lnTo>
                  <a:pt x="406031" y="101041"/>
                </a:lnTo>
                <a:lnTo>
                  <a:pt x="406031" y="113626"/>
                </a:lnTo>
                <a:lnTo>
                  <a:pt x="440029" y="135686"/>
                </a:lnTo>
                <a:lnTo>
                  <a:pt x="448195" y="136728"/>
                </a:lnTo>
                <a:lnTo>
                  <a:pt x="465721" y="136728"/>
                </a:lnTo>
                <a:lnTo>
                  <a:pt x="473887" y="135686"/>
                </a:lnTo>
                <a:lnTo>
                  <a:pt x="489051" y="131546"/>
                </a:lnTo>
                <a:lnTo>
                  <a:pt x="495350" y="128231"/>
                </a:lnTo>
                <a:lnTo>
                  <a:pt x="505206" y="119227"/>
                </a:lnTo>
                <a:lnTo>
                  <a:pt x="505383" y="119075"/>
                </a:lnTo>
                <a:lnTo>
                  <a:pt x="507898" y="113626"/>
                </a:lnTo>
                <a:lnTo>
                  <a:pt x="507898" y="101041"/>
                </a:lnTo>
                <a:close/>
              </a:path>
              <a:path w="636269" h="137159">
                <a:moveTo>
                  <a:pt x="601446" y="51333"/>
                </a:moveTo>
                <a:lnTo>
                  <a:pt x="601408" y="36372"/>
                </a:lnTo>
                <a:lnTo>
                  <a:pt x="599554" y="30048"/>
                </a:lnTo>
                <a:lnTo>
                  <a:pt x="598055" y="27914"/>
                </a:lnTo>
                <a:lnTo>
                  <a:pt x="591985" y="19126"/>
                </a:lnTo>
                <a:lnTo>
                  <a:pt x="587197" y="15176"/>
                </a:lnTo>
                <a:lnTo>
                  <a:pt x="579755" y="12001"/>
                </a:lnTo>
                <a:lnTo>
                  <a:pt x="579755" y="49110"/>
                </a:lnTo>
                <a:lnTo>
                  <a:pt x="577989" y="53136"/>
                </a:lnTo>
                <a:lnTo>
                  <a:pt x="571004" y="58940"/>
                </a:lnTo>
                <a:lnTo>
                  <a:pt x="567156" y="60388"/>
                </a:lnTo>
                <a:lnTo>
                  <a:pt x="558685" y="60388"/>
                </a:lnTo>
                <a:lnTo>
                  <a:pt x="554824" y="58915"/>
                </a:lnTo>
                <a:lnTo>
                  <a:pt x="547827" y="53022"/>
                </a:lnTo>
                <a:lnTo>
                  <a:pt x="546138" y="49110"/>
                </a:lnTo>
                <a:lnTo>
                  <a:pt x="546087" y="38836"/>
                </a:lnTo>
                <a:lnTo>
                  <a:pt x="547827" y="34925"/>
                </a:lnTo>
                <a:lnTo>
                  <a:pt x="554824" y="29324"/>
                </a:lnTo>
                <a:lnTo>
                  <a:pt x="558685" y="27914"/>
                </a:lnTo>
                <a:lnTo>
                  <a:pt x="567156" y="27914"/>
                </a:lnTo>
                <a:lnTo>
                  <a:pt x="571004" y="29349"/>
                </a:lnTo>
                <a:lnTo>
                  <a:pt x="577989" y="35052"/>
                </a:lnTo>
                <a:lnTo>
                  <a:pt x="579678" y="38836"/>
                </a:lnTo>
                <a:lnTo>
                  <a:pt x="579755" y="49110"/>
                </a:lnTo>
                <a:lnTo>
                  <a:pt x="579755" y="12001"/>
                </a:lnTo>
                <a:lnTo>
                  <a:pt x="575691" y="10248"/>
                </a:lnTo>
                <a:lnTo>
                  <a:pt x="569480" y="9004"/>
                </a:lnTo>
                <a:lnTo>
                  <a:pt x="556196" y="9004"/>
                </a:lnTo>
                <a:lnTo>
                  <a:pt x="524243" y="36372"/>
                </a:lnTo>
                <a:lnTo>
                  <a:pt x="524243" y="51333"/>
                </a:lnTo>
                <a:lnTo>
                  <a:pt x="556196" y="79146"/>
                </a:lnTo>
                <a:lnTo>
                  <a:pt x="569480" y="79146"/>
                </a:lnTo>
                <a:lnTo>
                  <a:pt x="575691" y="77889"/>
                </a:lnTo>
                <a:lnTo>
                  <a:pt x="587197" y="72859"/>
                </a:lnTo>
                <a:lnTo>
                  <a:pt x="591985" y="68859"/>
                </a:lnTo>
                <a:lnTo>
                  <a:pt x="597789" y="60388"/>
                </a:lnTo>
                <a:lnTo>
                  <a:pt x="599554" y="57835"/>
                </a:lnTo>
                <a:lnTo>
                  <a:pt x="601446" y="51333"/>
                </a:lnTo>
                <a:close/>
              </a:path>
              <a:path w="636269" h="137159">
                <a:moveTo>
                  <a:pt x="611200" y="85636"/>
                </a:moveTo>
                <a:lnTo>
                  <a:pt x="569861" y="89776"/>
                </a:lnTo>
                <a:lnTo>
                  <a:pt x="535305" y="90817"/>
                </a:lnTo>
                <a:lnTo>
                  <a:pt x="519214" y="90525"/>
                </a:lnTo>
                <a:lnTo>
                  <a:pt x="519214" y="110896"/>
                </a:lnTo>
                <a:lnTo>
                  <a:pt x="550214" y="111023"/>
                </a:lnTo>
                <a:lnTo>
                  <a:pt x="557479" y="110934"/>
                </a:lnTo>
                <a:lnTo>
                  <a:pt x="564984" y="110642"/>
                </a:lnTo>
                <a:lnTo>
                  <a:pt x="603859" y="106197"/>
                </a:lnTo>
                <a:lnTo>
                  <a:pt x="611200" y="104673"/>
                </a:lnTo>
                <a:lnTo>
                  <a:pt x="611200" y="90817"/>
                </a:lnTo>
                <a:lnTo>
                  <a:pt x="611200" y="85636"/>
                </a:lnTo>
                <a:close/>
              </a:path>
              <a:path w="636269" h="137159">
                <a:moveTo>
                  <a:pt x="636143" y="1333"/>
                </a:moveTo>
                <a:lnTo>
                  <a:pt x="614286" y="1333"/>
                </a:lnTo>
                <a:lnTo>
                  <a:pt x="614286" y="135382"/>
                </a:lnTo>
                <a:lnTo>
                  <a:pt x="636143" y="135382"/>
                </a:lnTo>
                <a:lnTo>
                  <a:pt x="636143" y="133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77378" y="6977913"/>
            <a:ext cx="247978" cy="13403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89962" y="6976732"/>
            <a:ext cx="391744" cy="13699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728467" y="6976871"/>
            <a:ext cx="389508" cy="13507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166478" y="6977316"/>
            <a:ext cx="388353" cy="13582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17658" y="6977913"/>
            <a:ext cx="372262" cy="134048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4049356" y="6977901"/>
            <a:ext cx="551815" cy="134620"/>
            <a:chOff x="4049356" y="6977901"/>
            <a:chExt cx="551815" cy="134620"/>
          </a:xfrm>
        </p:grpSpPr>
        <p:sp>
          <p:nvSpPr>
            <p:cNvPr id="56" name="object 56"/>
            <p:cNvSpPr/>
            <p:nvPr/>
          </p:nvSpPr>
          <p:spPr>
            <a:xfrm>
              <a:off x="4064850" y="6989635"/>
              <a:ext cx="99695" cy="68580"/>
            </a:xfrm>
            <a:custGeom>
              <a:avLst/>
              <a:gdLst/>
              <a:ahLst/>
              <a:cxnLst/>
              <a:rect l="l" t="t" r="r" b="b"/>
              <a:pathLst>
                <a:path w="99695" h="68579">
                  <a:moveTo>
                    <a:pt x="99517" y="48260"/>
                  </a:moveTo>
                  <a:lnTo>
                    <a:pt x="22148" y="48260"/>
                  </a:lnTo>
                  <a:lnTo>
                    <a:pt x="22148" y="19050"/>
                  </a:lnTo>
                  <a:lnTo>
                    <a:pt x="98920" y="19050"/>
                  </a:lnTo>
                  <a:lnTo>
                    <a:pt x="9892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48260"/>
                  </a:lnTo>
                  <a:lnTo>
                    <a:pt x="0" y="68580"/>
                  </a:lnTo>
                  <a:lnTo>
                    <a:pt x="99517" y="68580"/>
                  </a:lnTo>
                  <a:lnTo>
                    <a:pt x="99517" y="4826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49356" y="6977901"/>
              <a:ext cx="376681" cy="13404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446511" y="6977901"/>
              <a:ext cx="154305" cy="134620"/>
            </a:xfrm>
            <a:custGeom>
              <a:avLst/>
              <a:gdLst/>
              <a:ahLst/>
              <a:cxnLst/>
              <a:rect l="l" t="t" r="r" b="b"/>
              <a:pathLst>
                <a:path w="154304" h="134620">
                  <a:moveTo>
                    <a:pt x="76187" y="81483"/>
                  </a:moveTo>
                  <a:lnTo>
                    <a:pt x="60667" y="83451"/>
                  </a:lnTo>
                  <a:lnTo>
                    <a:pt x="46469" y="84747"/>
                  </a:lnTo>
                  <a:lnTo>
                    <a:pt x="33578" y="85369"/>
                  </a:lnTo>
                  <a:lnTo>
                    <a:pt x="21996" y="85331"/>
                  </a:lnTo>
                  <a:lnTo>
                    <a:pt x="21996" y="33667"/>
                  </a:lnTo>
                  <a:lnTo>
                    <a:pt x="64668" y="33667"/>
                  </a:lnTo>
                  <a:lnTo>
                    <a:pt x="64668" y="13716"/>
                  </a:lnTo>
                  <a:lnTo>
                    <a:pt x="0" y="13716"/>
                  </a:lnTo>
                  <a:lnTo>
                    <a:pt x="0" y="105714"/>
                  </a:lnTo>
                  <a:lnTo>
                    <a:pt x="22085" y="105448"/>
                  </a:lnTo>
                  <a:lnTo>
                    <a:pt x="42151" y="104648"/>
                  </a:lnTo>
                  <a:lnTo>
                    <a:pt x="60185" y="103314"/>
                  </a:lnTo>
                  <a:lnTo>
                    <a:pt x="76187" y="101434"/>
                  </a:lnTo>
                  <a:lnTo>
                    <a:pt x="76187" y="85369"/>
                  </a:lnTo>
                  <a:lnTo>
                    <a:pt x="76187" y="81483"/>
                  </a:lnTo>
                  <a:close/>
                </a:path>
                <a:path w="154304" h="134620">
                  <a:moveTo>
                    <a:pt x="121056" y="51231"/>
                  </a:moveTo>
                  <a:lnTo>
                    <a:pt x="104089" y="51231"/>
                  </a:lnTo>
                  <a:lnTo>
                    <a:pt x="104089" y="0"/>
                  </a:lnTo>
                  <a:lnTo>
                    <a:pt x="82232" y="0"/>
                  </a:lnTo>
                  <a:lnTo>
                    <a:pt x="82232" y="134048"/>
                  </a:lnTo>
                  <a:lnTo>
                    <a:pt x="104089" y="134048"/>
                  </a:lnTo>
                  <a:lnTo>
                    <a:pt x="104089" y="72186"/>
                  </a:lnTo>
                  <a:lnTo>
                    <a:pt x="121056" y="72186"/>
                  </a:lnTo>
                  <a:lnTo>
                    <a:pt x="121056" y="51231"/>
                  </a:lnTo>
                  <a:close/>
                </a:path>
                <a:path w="154304" h="134620">
                  <a:moveTo>
                    <a:pt x="154241" y="99085"/>
                  </a:moveTo>
                  <a:lnTo>
                    <a:pt x="128104" y="99085"/>
                  </a:lnTo>
                  <a:lnTo>
                    <a:pt x="128104" y="124904"/>
                  </a:lnTo>
                  <a:lnTo>
                    <a:pt x="154241" y="124904"/>
                  </a:lnTo>
                  <a:lnTo>
                    <a:pt x="154241" y="99085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5285740" y="4945380"/>
            <a:ext cx="1516380" cy="154940"/>
            <a:chOff x="5285740" y="4945380"/>
            <a:chExt cx="1516380" cy="154940"/>
          </a:xfrm>
        </p:grpSpPr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85740" y="4950600"/>
              <a:ext cx="288074" cy="11602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618035" y="4945380"/>
              <a:ext cx="1183640" cy="154940"/>
            </a:xfrm>
            <a:custGeom>
              <a:avLst/>
              <a:gdLst/>
              <a:ahLst/>
              <a:cxnLst/>
              <a:rect l="l" t="t" r="r" b="b"/>
              <a:pathLst>
                <a:path w="1183640" h="154939">
                  <a:moveTo>
                    <a:pt x="63233" y="107657"/>
                  </a:moveTo>
                  <a:lnTo>
                    <a:pt x="14795" y="107657"/>
                  </a:lnTo>
                  <a:lnTo>
                    <a:pt x="14795" y="6057"/>
                  </a:lnTo>
                  <a:lnTo>
                    <a:pt x="0" y="6057"/>
                  </a:lnTo>
                  <a:lnTo>
                    <a:pt x="0" y="107657"/>
                  </a:lnTo>
                  <a:lnTo>
                    <a:pt x="0" y="119087"/>
                  </a:lnTo>
                  <a:lnTo>
                    <a:pt x="63233" y="119087"/>
                  </a:lnTo>
                  <a:lnTo>
                    <a:pt x="63233" y="107657"/>
                  </a:lnTo>
                  <a:close/>
                </a:path>
                <a:path w="1183640" h="154939">
                  <a:moveTo>
                    <a:pt x="89649" y="38011"/>
                  </a:moveTo>
                  <a:lnTo>
                    <a:pt x="74853" y="38011"/>
                  </a:lnTo>
                  <a:lnTo>
                    <a:pt x="74853" y="119418"/>
                  </a:lnTo>
                  <a:lnTo>
                    <a:pt x="89649" y="119418"/>
                  </a:lnTo>
                  <a:lnTo>
                    <a:pt x="89649" y="38011"/>
                  </a:lnTo>
                  <a:close/>
                </a:path>
                <a:path w="1183640" h="154939">
                  <a:moveTo>
                    <a:pt x="91655" y="8242"/>
                  </a:moveTo>
                  <a:lnTo>
                    <a:pt x="87972" y="4038"/>
                  </a:lnTo>
                  <a:lnTo>
                    <a:pt x="76517" y="4038"/>
                  </a:lnTo>
                  <a:lnTo>
                    <a:pt x="72669" y="8242"/>
                  </a:lnTo>
                  <a:lnTo>
                    <a:pt x="72669" y="18669"/>
                  </a:lnTo>
                  <a:lnTo>
                    <a:pt x="76352" y="23050"/>
                  </a:lnTo>
                  <a:lnTo>
                    <a:pt x="87972" y="23050"/>
                  </a:lnTo>
                  <a:lnTo>
                    <a:pt x="91655" y="18669"/>
                  </a:lnTo>
                  <a:lnTo>
                    <a:pt x="91655" y="8242"/>
                  </a:lnTo>
                  <a:close/>
                </a:path>
                <a:path w="1183640" h="154939">
                  <a:moveTo>
                    <a:pt x="149021" y="38011"/>
                  </a:moveTo>
                  <a:lnTo>
                    <a:pt x="127825" y="38011"/>
                  </a:lnTo>
                  <a:lnTo>
                    <a:pt x="127825" y="18503"/>
                  </a:lnTo>
                  <a:lnTo>
                    <a:pt x="113360" y="23050"/>
                  </a:lnTo>
                  <a:lnTo>
                    <a:pt x="113360" y="38011"/>
                  </a:lnTo>
                  <a:lnTo>
                    <a:pt x="100749" y="38011"/>
                  </a:lnTo>
                  <a:lnTo>
                    <a:pt x="100749" y="49276"/>
                  </a:lnTo>
                  <a:lnTo>
                    <a:pt x="113360" y="49276"/>
                  </a:lnTo>
                  <a:lnTo>
                    <a:pt x="113360" y="103263"/>
                  </a:lnTo>
                  <a:lnTo>
                    <a:pt x="115049" y="110502"/>
                  </a:lnTo>
                  <a:lnTo>
                    <a:pt x="122618" y="118897"/>
                  </a:lnTo>
                  <a:lnTo>
                    <a:pt x="128155" y="121246"/>
                  </a:lnTo>
                  <a:lnTo>
                    <a:pt x="140779" y="121246"/>
                  </a:lnTo>
                  <a:lnTo>
                    <a:pt x="145326" y="120256"/>
                  </a:lnTo>
                  <a:lnTo>
                    <a:pt x="148183" y="119240"/>
                  </a:lnTo>
                  <a:lnTo>
                    <a:pt x="147510" y="107975"/>
                  </a:lnTo>
                  <a:lnTo>
                    <a:pt x="145326" y="108648"/>
                  </a:lnTo>
                  <a:lnTo>
                    <a:pt x="142963" y="108978"/>
                  </a:lnTo>
                  <a:lnTo>
                    <a:pt x="130695" y="108978"/>
                  </a:lnTo>
                  <a:lnTo>
                    <a:pt x="127825" y="103263"/>
                  </a:lnTo>
                  <a:lnTo>
                    <a:pt x="127825" y="49276"/>
                  </a:lnTo>
                  <a:lnTo>
                    <a:pt x="149021" y="49276"/>
                  </a:lnTo>
                  <a:lnTo>
                    <a:pt x="149021" y="38011"/>
                  </a:lnTo>
                  <a:close/>
                </a:path>
                <a:path w="1183640" h="154939">
                  <a:moveTo>
                    <a:pt x="230746" y="70967"/>
                  </a:moveTo>
                  <a:lnTo>
                    <a:pt x="227838" y="53682"/>
                  </a:lnTo>
                  <a:lnTo>
                    <a:pt x="220624" y="43040"/>
                  </a:lnTo>
                  <a:lnTo>
                    <a:pt x="211366" y="37655"/>
                  </a:lnTo>
                  <a:lnTo>
                    <a:pt x="202323" y="36156"/>
                  </a:lnTo>
                  <a:lnTo>
                    <a:pt x="196773" y="36156"/>
                  </a:lnTo>
                  <a:lnTo>
                    <a:pt x="191554" y="37668"/>
                  </a:lnTo>
                  <a:lnTo>
                    <a:pt x="187185" y="40360"/>
                  </a:lnTo>
                  <a:lnTo>
                    <a:pt x="182638" y="42722"/>
                  </a:lnTo>
                  <a:lnTo>
                    <a:pt x="178943" y="46583"/>
                  </a:lnTo>
                  <a:lnTo>
                    <a:pt x="176580" y="50787"/>
                  </a:lnTo>
                  <a:lnTo>
                    <a:pt x="176250" y="50787"/>
                  </a:lnTo>
                  <a:lnTo>
                    <a:pt x="176250" y="0"/>
                  </a:lnTo>
                  <a:lnTo>
                    <a:pt x="161455" y="0"/>
                  </a:lnTo>
                  <a:lnTo>
                    <a:pt x="161455" y="119418"/>
                  </a:lnTo>
                  <a:lnTo>
                    <a:pt x="176250" y="119418"/>
                  </a:lnTo>
                  <a:lnTo>
                    <a:pt x="176250" y="70307"/>
                  </a:lnTo>
                  <a:lnTo>
                    <a:pt x="176428" y="65252"/>
                  </a:lnTo>
                  <a:lnTo>
                    <a:pt x="180124" y="55168"/>
                  </a:lnTo>
                  <a:lnTo>
                    <a:pt x="187528" y="48437"/>
                  </a:lnTo>
                  <a:lnTo>
                    <a:pt x="197116" y="48437"/>
                  </a:lnTo>
                  <a:lnTo>
                    <a:pt x="205930" y="50355"/>
                  </a:lnTo>
                  <a:lnTo>
                    <a:pt x="211747" y="55562"/>
                  </a:lnTo>
                  <a:lnTo>
                    <a:pt x="214947" y="63271"/>
                  </a:lnTo>
                  <a:lnTo>
                    <a:pt x="215938" y="72656"/>
                  </a:lnTo>
                  <a:lnTo>
                    <a:pt x="215938" y="119418"/>
                  </a:lnTo>
                  <a:lnTo>
                    <a:pt x="230746" y="119418"/>
                  </a:lnTo>
                  <a:lnTo>
                    <a:pt x="230746" y="70967"/>
                  </a:lnTo>
                  <a:close/>
                </a:path>
                <a:path w="1183640" h="154939">
                  <a:moveTo>
                    <a:pt x="265391" y="38011"/>
                  </a:moveTo>
                  <a:lnTo>
                    <a:pt x="250596" y="38011"/>
                  </a:lnTo>
                  <a:lnTo>
                    <a:pt x="250596" y="119418"/>
                  </a:lnTo>
                  <a:lnTo>
                    <a:pt x="265391" y="119418"/>
                  </a:lnTo>
                  <a:lnTo>
                    <a:pt x="265391" y="38011"/>
                  </a:lnTo>
                  <a:close/>
                </a:path>
                <a:path w="1183640" h="154939">
                  <a:moveTo>
                    <a:pt x="267411" y="8242"/>
                  </a:moveTo>
                  <a:lnTo>
                    <a:pt x="263715" y="4038"/>
                  </a:lnTo>
                  <a:lnTo>
                    <a:pt x="252272" y="4038"/>
                  </a:lnTo>
                  <a:lnTo>
                    <a:pt x="248412" y="8242"/>
                  </a:lnTo>
                  <a:lnTo>
                    <a:pt x="248412" y="18669"/>
                  </a:lnTo>
                  <a:lnTo>
                    <a:pt x="252107" y="23050"/>
                  </a:lnTo>
                  <a:lnTo>
                    <a:pt x="263715" y="23050"/>
                  </a:lnTo>
                  <a:lnTo>
                    <a:pt x="267411" y="18669"/>
                  </a:lnTo>
                  <a:lnTo>
                    <a:pt x="267411" y="8242"/>
                  </a:lnTo>
                  <a:close/>
                </a:path>
                <a:path w="1183640" h="154939">
                  <a:moveTo>
                    <a:pt x="354520" y="119418"/>
                  </a:moveTo>
                  <a:lnTo>
                    <a:pt x="354012" y="113004"/>
                  </a:lnTo>
                  <a:lnTo>
                    <a:pt x="353847" y="105613"/>
                  </a:lnTo>
                  <a:lnTo>
                    <a:pt x="353847" y="97205"/>
                  </a:lnTo>
                  <a:lnTo>
                    <a:pt x="353847" y="37998"/>
                  </a:lnTo>
                  <a:lnTo>
                    <a:pt x="339051" y="37998"/>
                  </a:lnTo>
                  <a:lnTo>
                    <a:pt x="339051" y="90627"/>
                  </a:lnTo>
                  <a:lnTo>
                    <a:pt x="338543" y="93332"/>
                  </a:lnTo>
                  <a:lnTo>
                    <a:pt x="335013" y="102082"/>
                  </a:lnTo>
                  <a:lnTo>
                    <a:pt x="328117" y="108966"/>
                  </a:lnTo>
                  <a:lnTo>
                    <a:pt x="318185" y="108966"/>
                  </a:lnTo>
                  <a:lnTo>
                    <a:pt x="309740" y="107073"/>
                  </a:lnTo>
                  <a:lnTo>
                    <a:pt x="304126" y="101739"/>
                  </a:lnTo>
                  <a:lnTo>
                    <a:pt x="301002" y="93510"/>
                  </a:lnTo>
                  <a:lnTo>
                    <a:pt x="300037" y="82905"/>
                  </a:lnTo>
                  <a:lnTo>
                    <a:pt x="300037" y="37998"/>
                  </a:lnTo>
                  <a:lnTo>
                    <a:pt x="285229" y="37998"/>
                  </a:lnTo>
                  <a:lnTo>
                    <a:pt x="285229" y="85598"/>
                  </a:lnTo>
                  <a:lnTo>
                    <a:pt x="287820" y="103162"/>
                  </a:lnTo>
                  <a:lnTo>
                    <a:pt x="294474" y="114084"/>
                  </a:lnTo>
                  <a:lnTo>
                    <a:pt x="303530" y="119684"/>
                  </a:lnTo>
                  <a:lnTo>
                    <a:pt x="313321" y="121246"/>
                  </a:lnTo>
                  <a:lnTo>
                    <a:pt x="323100" y="119811"/>
                  </a:lnTo>
                  <a:lnTo>
                    <a:pt x="330796" y="116141"/>
                  </a:lnTo>
                  <a:lnTo>
                    <a:pt x="336486" y="111252"/>
                  </a:lnTo>
                  <a:lnTo>
                    <a:pt x="340220" y="106121"/>
                  </a:lnTo>
                  <a:lnTo>
                    <a:pt x="340563" y="106121"/>
                  </a:lnTo>
                  <a:lnTo>
                    <a:pt x="341401" y="119418"/>
                  </a:lnTo>
                  <a:lnTo>
                    <a:pt x="354520" y="119418"/>
                  </a:lnTo>
                  <a:close/>
                </a:path>
                <a:path w="1183640" h="154939">
                  <a:moveTo>
                    <a:pt x="490588" y="71475"/>
                  </a:moveTo>
                  <a:lnTo>
                    <a:pt x="487908" y="54038"/>
                  </a:lnTo>
                  <a:lnTo>
                    <a:pt x="481228" y="43230"/>
                  </a:lnTo>
                  <a:lnTo>
                    <a:pt x="472478" y="37706"/>
                  </a:lnTo>
                  <a:lnTo>
                    <a:pt x="463677" y="36156"/>
                  </a:lnTo>
                  <a:lnTo>
                    <a:pt x="455942" y="36156"/>
                  </a:lnTo>
                  <a:lnTo>
                    <a:pt x="450723" y="38176"/>
                  </a:lnTo>
                  <a:lnTo>
                    <a:pt x="442480" y="44411"/>
                  </a:lnTo>
                  <a:lnTo>
                    <a:pt x="439115" y="47764"/>
                  </a:lnTo>
                  <a:lnTo>
                    <a:pt x="436600" y="52463"/>
                  </a:lnTo>
                  <a:lnTo>
                    <a:pt x="436270" y="52463"/>
                  </a:lnTo>
                  <a:lnTo>
                    <a:pt x="432727" y="45885"/>
                  </a:lnTo>
                  <a:lnTo>
                    <a:pt x="427596" y="40728"/>
                  </a:lnTo>
                  <a:lnTo>
                    <a:pt x="421068" y="37363"/>
                  </a:lnTo>
                  <a:lnTo>
                    <a:pt x="413385" y="36156"/>
                  </a:lnTo>
                  <a:lnTo>
                    <a:pt x="404253" y="37414"/>
                  </a:lnTo>
                  <a:lnTo>
                    <a:pt x="397116" y="40741"/>
                  </a:lnTo>
                  <a:lnTo>
                    <a:pt x="391680" y="45529"/>
                  </a:lnTo>
                  <a:lnTo>
                    <a:pt x="387667" y="51130"/>
                  </a:lnTo>
                  <a:lnTo>
                    <a:pt x="387159" y="51130"/>
                  </a:lnTo>
                  <a:lnTo>
                    <a:pt x="386486" y="38011"/>
                  </a:lnTo>
                  <a:lnTo>
                    <a:pt x="373532" y="38011"/>
                  </a:lnTo>
                  <a:lnTo>
                    <a:pt x="374205" y="51460"/>
                  </a:lnTo>
                  <a:lnTo>
                    <a:pt x="374205" y="60032"/>
                  </a:lnTo>
                  <a:lnTo>
                    <a:pt x="374205" y="119418"/>
                  </a:lnTo>
                  <a:lnTo>
                    <a:pt x="388670" y="119418"/>
                  </a:lnTo>
                  <a:lnTo>
                    <a:pt x="388670" y="67767"/>
                  </a:lnTo>
                  <a:lnTo>
                    <a:pt x="389001" y="65252"/>
                  </a:lnTo>
                  <a:lnTo>
                    <a:pt x="392201" y="55664"/>
                  </a:lnTo>
                  <a:lnTo>
                    <a:pt x="399097" y="48272"/>
                  </a:lnTo>
                  <a:lnTo>
                    <a:pt x="408178" y="48272"/>
                  </a:lnTo>
                  <a:lnTo>
                    <a:pt x="415582" y="49923"/>
                  </a:lnTo>
                  <a:lnTo>
                    <a:pt x="420903" y="54533"/>
                  </a:lnTo>
                  <a:lnTo>
                    <a:pt x="424091" y="61607"/>
                  </a:lnTo>
                  <a:lnTo>
                    <a:pt x="425170" y="70624"/>
                  </a:lnTo>
                  <a:lnTo>
                    <a:pt x="425170" y="119418"/>
                  </a:lnTo>
                  <a:lnTo>
                    <a:pt x="439623" y="119418"/>
                  </a:lnTo>
                  <a:lnTo>
                    <a:pt x="439623" y="66433"/>
                  </a:lnTo>
                  <a:lnTo>
                    <a:pt x="440131" y="63741"/>
                  </a:lnTo>
                  <a:lnTo>
                    <a:pt x="440804" y="61544"/>
                  </a:lnTo>
                  <a:lnTo>
                    <a:pt x="443496" y="54483"/>
                  </a:lnTo>
                  <a:lnTo>
                    <a:pt x="449884" y="48272"/>
                  </a:lnTo>
                  <a:lnTo>
                    <a:pt x="458470" y="48272"/>
                  </a:lnTo>
                  <a:lnTo>
                    <a:pt x="466191" y="49974"/>
                  </a:lnTo>
                  <a:lnTo>
                    <a:pt x="471703" y="54876"/>
                  </a:lnTo>
                  <a:lnTo>
                    <a:pt x="475005" y="62750"/>
                  </a:lnTo>
                  <a:lnTo>
                    <a:pt x="476110" y="73317"/>
                  </a:lnTo>
                  <a:lnTo>
                    <a:pt x="476110" y="119418"/>
                  </a:lnTo>
                  <a:lnTo>
                    <a:pt x="490588" y="119418"/>
                  </a:lnTo>
                  <a:lnTo>
                    <a:pt x="490588" y="71475"/>
                  </a:lnTo>
                  <a:close/>
                </a:path>
                <a:path w="1183640" h="154939">
                  <a:moveTo>
                    <a:pt x="542213" y="2679"/>
                  </a:moveTo>
                  <a:lnTo>
                    <a:pt x="530783" y="2679"/>
                  </a:lnTo>
                  <a:lnTo>
                    <a:pt x="522884" y="14757"/>
                  </a:lnTo>
                  <a:lnTo>
                    <a:pt x="515848" y="30022"/>
                  </a:lnTo>
                  <a:lnTo>
                    <a:pt x="510768" y="48806"/>
                  </a:lnTo>
                  <a:lnTo>
                    <a:pt x="508749" y="71475"/>
                  </a:lnTo>
                  <a:lnTo>
                    <a:pt x="510692" y="94030"/>
                  </a:lnTo>
                  <a:lnTo>
                    <a:pt x="515785" y="112687"/>
                  </a:lnTo>
                  <a:lnTo>
                    <a:pt x="522871" y="127825"/>
                  </a:lnTo>
                  <a:lnTo>
                    <a:pt x="530783" y="139750"/>
                  </a:lnTo>
                  <a:lnTo>
                    <a:pt x="542213" y="139750"/>
                  </a:lnTo>
                  <a:lnTo>
                    <a:pt x="533958" y="126238"/>
                  </a:lnTo>
                  <a:lnTo>
                    <a:pt x="527278" y="110629"/>
                  </a:lnTo>
                  <a:lnTo>
                    <a:pt x="522820" y="92557"/>
                  </a:lnTo>
                  <a:lnTo>
                    <a:pt x="521195" y="71640"/>
                  </a:lnTo>
                  <a:lnTo>
                    <a:pt x="522744" y="50304"/>
                  </a:lnTo>
                  <a:lnTo>
                    <a:pt x="527088" y="31940"/>
                  </a:lnTo>
                  <a:lnTo>
                    <a:pt x="533742" y="16192"/>
                  </a:lnTo>
                  <a:lnTo>
                    <a:pt x="542213" y="2679"/>
                  </a:lnTo>
                  <a:close/>
                </a:path>
                <a:path w="1183640" h="154939">
                  <a:moveTo>
                    <a:pt x="624281" y="38354"/>
                  </a:moveTo>
                  <a:lnTo>
                    <a:pt x="623570" y="31153"/>
                  </a:lnTo>
                  <a:lnTo>
                    <a:pt x="621563" y="24739"/>
                  </a:lnTo>
                  <a:lnTo>
                    <a:pt x="618388" y="19202"/>
                  </a:lnTo>
                  <a:lnTo>
                    <a:pt x="616191" y="16814"/>
                  </a:lnTo>
                  <a:lnTo>
                    <a:pt x="614197" y="14643"/>
                  </a:lnTo>
                  <a:lnTo>
                    <a:pt x="609473" y="11366"/>
                  </a:lnTo>
                  <a:lnTo>
                    <a:pt x="609473" y="39192"/>
                  </a:lnTo>
                  <a:lnTo>
                    <a:pt x="607529" y="49403"/>
                  </a:lnTo>
                  <a:lnTo>
                    <a:pt x="601941" y="56946"/>
                  </a:lnTo>
                  <a:lnTo>
                    <a:pt x="593013" y="61633"/>
                  </a:lnTo>
                  <a:lnTo>
                    <a:pt x="581063" y="63233"/>
                  </a:lnTo>
                  <a:lnTo>
                    <a:pt x="576351" y="63233"/>
                  </a:lnTo>
                  <a:lnTo>
                    <a:pt x="572147" y="62903"/>
                  </a:lnTo>
                  <a:lnTo>
                    <a:pt x="568947" y="62064"/>
                  </a:lnTo>
                  <a:lnTo>
                    <a:pt x="568947" y="17983"/>
                  </a:lnTo>
                  <a:lnTo>
                    <a:pt x="571474" y="17500"/>
                  </a:lnTo>
                  <a:lnTo>
                    <a:pt x="576351" y="16814"/>
                  </a:lnTo>
                  <a:lnTo>
                    <a:pt x="582739" y="16814"/>
                  </a:lnTo>
                  <a:lnTo>
                    <a:pt x="593725" y="18186"/>
                  </a:lnTo>
                  <a:lnTo>
                    <a:pt x="602157" y="22326"/>
                  </a:lnTo>
                  <a:lnTo>
                    <a:pt x="607555" y="29311"/>
                  </a:lnTo>
                  <a:lnTo>
                    <a:pt x="609473" y="39192"/>
                  </a:lnTo>
                  <a:lnTo>
                    <a:pt x="609473" y="11366"/>
                  </a:lnTo>
                  <a:lnTo>
                    <a:pt x="608418" y="10629"/>
                  </a:lnTo>
                  <a:lnTo>
                    <a:pt x="601192" y="7670"/>
                  </a:lnTo>
                  <a:lnTo>
                    <a:pt x="592518" y="5842"/>
                  </a:lnTo>
                  <a:lnTo>
                    <a:pt x="582409" y="5219"/>
                  </a:lnTo>
                  <a:lnTo>
                    <a:pt x="574040" y="5410"/>
                  </a:lnTo>
                  <a:lnTo>
                    <a:pt x="566597" y="5905"/>
                  </a:lnTo>
                  <a:lnTo>
                    <a:pt x="560031" y="6642"/>
                  </a:lnTo>
                  <a:lnTo>
                    <a:pt x="554329" y="7569"/>
                  </a:lnTo>
                  <a:lnTo>
                    <a:pt x="554329" y="119418"/>
                  </a:lnTo>
                  <a:lnTo>
                    <a:pt x="568947" y="119418"/>
                  </a:lnTo>
                  <a:lnTo>
                    <a:pt x="568947" y="74002"/>
                  </a:lnTo>
                  <a:lnTo>
                    <a:pt x="572325" y="74841"/>
                  </a:lnTo>
                  <a:lnTo>
                    <a:pt x="576351" y="75018"/>
                  </a:lnTo>
                  <a:lnTo>
                    <a:pt x="580732" y="75018"/>
                  </a:lnTo>
                  <a:lnTo>
                    <a:pt x="591083" y="74231"/>
                  </a:lnTo>
                  <a:lnTo>
                    <a:pt x="591985" y="74002"/>
                  </a:lnTo>
                  <a:lnTo>
                    <a:pt x="600506" y="71882"/>
                  </a:lnTo>
                  <a:lnTo>
                    <a:pt x="608698" y="67995"/>
                  </a:lnTo>
                  <a:lnTo>
                    <a:pt x="614540" y="63233"/>
                  </a:lnTo>
                  <a:lnTo>
                    <a:pt x="615365" y="62572"/>
                  </a:lnTo>
                  <a:lnTo>
                    <a:pt x="619239" y="57759"/>
                  </a:lnTo>
                  <a:lnTo>
                    <a:pt x="622033" y="52108"/>
                  </a:lnTo>
                  <a:lnTo>
                    <a:pt x="623709" y="45643"/>
                  </a:lnTo>
                  <a:lnTo>
                    <a:pt x="624281" y="38354"/>
                  </a:lnTo>
                  <a:close/>
                </a:path>
                <a:path w="1183640" h="154939">
                  <a:moveTo>
                    <a:pt x="708533" y="77876"/>
                  </a:moveTo>
                  <a:lnTo>
                    <a:pt x="705688" y="60921"/>
                  </a:lnTo>
                  <a:lnTo>
                    <a:pt x="697699" y="47739"/>
                  </a:lnTo>
                  <a:lnTo>
                    <a:pt x="697001" y="47256"/>
                  </a:lnTo>
                  <a:lnTo>
                    <a:pt x="693166" y="44615"/>
                  </a:lnTo>
                  <a:lnTo>
                    <a:pt x="693166" y="77876"/>
                  </a:lnTo>
                  <a:lnTo>
                    <a:pt x="693153" y="78879"/>
                  </a:lnTo>
                  <a:lnTo>
                    <a:pt x="691349" y="91147"/>
                  </a:lnTo>
                  <a:lnTo>
                    <a:pt x="686155" y="101206"/>
                  </a:lnTo>
                  <a:lnTo>
                    <a:pt x="678332" y="107797"/>
                  </a:lnTo>
                  <a:lnTo>
                    <a:pt x="668515" y="110159"/>
                  </a:lnTo>
                  <a:lnTo>
                    <a:pt x="668337" y="110159"/>
                  </a:lnTo>
                  <a:lnTo>
                    <a:pt x="658495" y="107784"/>
                  </a:lnTo>
                  <a:lnTo>
                    <a:pt x="650786" y="101206"/>
                  </a:lnTo>
                  <a:lnTo>
                    <a:pt x="645744" y="91300"/>
                  </a:lnTo>
                  <a:lnTo>
                    <a:pt x="644017" y="79375"/>
                  </a:lnTo>
                  <a:lnTo>
                    <a:pt x="644080" y="77876"/>
                  </a:lnTo>
                  <a:lnTo>
                    <a:pt x="645401" y="67424"/>
                  </a:lnTo>
                  <a:lnTo>
                    <a:pt x="649897" y="57277"/>
                  </a:lnTo>
                  <a:lnTo>
                    <a:pt x="657644" y="50025"/>
                  </a:lnTo>
                  <a:lnTo>
                    <a:pt x="668845" y="47256"/>
                  </a:lnTo>
                  <a:lnTo>
                    <a:pt x="680021" y="50190"/>
                  </a:lnTo>
                  <a:lnTo>
                    <a:pt x="687590" y="57658"/>
                  </a:lnTo>
                  <a:lnTo>
                    <a:pt x="691870" y="67703"/>
                  </a:lnTo>
                  <a:lnTo>
                    <a:pt x="693166" y="77876"/>
                  </a:lnTo>
                  <a:lnTo>
                    <a:pt x="693166" y="44615"/>
                  </a:lnTo>
                  <a:lnTo>
                    <a:pt x="685330" y="39204"/>
                  </a:lnTo>
                  <a:lnTo>
                    <a:pt x="669353" y="36156"/>
                  </a:lnTo>
                  <a:lnTo>
                    <a:pt x="653605" y="39090"/>
                  </a:lnTo>
                  <a:lnTo>
                    <a:pt x="640778" y="47561"/>
                  </a:lnTo>
                  <a:lnTo>
                    <a:pt x="632142" y="61137"/>
                  </a:lnTo>
                  <a:lnTo>
                    <a:pt x="628992" y="79375"/>
                  </a:lnTo>
                  <a:lnTo>
                    <a:pt x="632002" y="96786"/>
                  </a:lnTo>
                  <a:lnTo>
                    <a:pt x="640295" y="109982"/>
                  </a:lnTo>
                  <a:lnTo>
                    <a:pt x="652678" y="118338"/>
                  </a:lnTo>
                  <a:lnTo>
                    <a:pt x="668007" y="121259"/>
                  </a:lnTo>
                  <a:lnTo>
                    <a:pt x="668185" y="121259"/>
                  </a:lnTo>
                  <a:lnTo>
                    <a:pt x="682637" y="118745"/>
                  </a:lnTo>
                  <a:lnTo>
                    <a:pt x="695604" y="110921"/>
                  </a:lnTo>
                  <a:lnTo>
                    <a:pt x="696125" y="110159"/>
                  </a:lnTo>
                  <a:lnTo>
                    <a:pt x="704938" y="97434"/>
                  </a:lnTo>
                  <a:lnTo>
                    <a:pt x="708533" y="77876"/>
                  </a:lnTo>
                  <a:close/>
                </a:path>
                <a:path w="1183640" h="154939">
                  <a:moveTo>
                    <a:pt x="737806" y="0"/>
                  </a:moveTo>
                  <a:lnTo>
                    <a:pt x="723011" y="0"/>
                  </a:lnTo>
                  <a:lnTo>
                    <a:pt x="723011" y="119418"/>
                  </a:lnTo>
                  <a:lnTo>
                    <a:pt x="737806" y="119418"/>
                  </a:lnTo>
                  <a:lnTo>
                    <a:pt x="737806" y="0"/>
                  </a:lnTo>
                  <a:close/>
                </a:path>
                <a:path w="1183640" h="154939">
                  <a:moveTo>
                    <a:pt x="772947" y="38011"/>
                  </a:moveTo>
                  <a:lnTo>
                    <a:pt x="758151" y="38011"/>
                  </a:lnTo>
                  <a:lnTo>
                    <a:pt x="758151" y="119418"/>
                  </a:lnTo>
                  <a:lnTo>
                    <a:pt x="772947" y="119418"/>
                  </a:lnTo>
                  <a:lnTo>
                    <a:pt x="772947" y="38011"/>
                  </a:lnTo>
                  <a:close/>
                </a:path>
                <a:path w="1183640" h="154939">
                  <a:moveTo>
                    <a:pt x="774966" y="8242"/>
                  </a:moveTo>
                  <a:lnTo>
                    <a:pt x="771283" y="4038"/>
                  </a:lnTo>
                  <a:lnTo>
                    <a:pt x="759828" y="4038"/>
                  </a:lnTo>
                  <a:lnTo>
                    <a:pt x="755980" y="8242"/>
                  </a:lnTo>
                  <a:lnTo>
                    <a:pt x="755980" y="18669"/>
                  </a:lnTo>
                  <a:lnTo>
                    <a:pt x="759663" y="23050"/>
                  </a:lnTo>
                  <a:lnTo>
                    <a:pt x="771283" y="23050"/>
                  </a:lnTo>
                  <a:lnTo>
                    <a:pt x="774966" y="18669"/>
                  </a:lnTo>
                  <a:lnTo>
                    <a:pt x="774966" y="8242"/>
                  </a:lnTo>
                  <a:close/>
                </a:path>
                <a:path w="1183640" h="154939">
                  <a:moveTo>
                    <a:pt x="840892" y="96710"/>
                  </a:moveTo>
                  <a:lnTo>
                    <a:pt x="808951" y="68122"/>
                  </a:lnTo>
                  <a:lnTo>
                    <a:pt x="804240" y="65087"/>
                  </a:lnTo>
                  <a:lnTo>
                    <a:pt x="804240" y="52146"/>
                  </a:lnTo>
                  <a:lnTo>
                    <a:pt x="808951" y="47078"/>
                  </a:lnTo>
                  <a:lnTo>
                    <a:pt x="825258" y="47078"/>
                  </a:lnTo>
                  <a:lnTo>
                    <a:pt x="831151" y="49936"/>
                  </a:lnTo>
                  <a:lnTo>
                    <a:pt x="834351" y="51790"/>
                  </a:lnTo>
                  <a:lnTo>
                    <a:pt x="837869" y="41198"/>
                  </a:lnTo>
                  <a:lnTo>
                    <a:pt x="833501" y="38341"/>
                  </a:lnTo>
                  <a:lnTo>
                    <a:pt x="826274" y="36156"/>
                  </a:lnTo>
                  <a:lnTo>
                    <a:pt x="818019" y="36156"/>
                  </a:lnTo>
                  <a:lnTo>
                    <a:pt x="806323" y="38049"/>
                  </a:lnTo>
                  <a:lnTo>
                    <a:pt x="797483" y="43180"/>
                  </a:lnTo>
                  <a:lnTo>
                    <a:pt x="791895" y="50774"/>
                  </a:lnTo>
                  <a:lnTo>
                    <a:pt x="789952" y="60032"/>
                  </a:lnTo>
                  <a:lnTo>
                    <a:pt x="791248" y="66992"/>
                  </a:lnTo>
                  <a:lnTo>
                    <a:pt x="795235" y="73202"/>
                  </a:lnTo>
                  <a:lnTo>
                    <a:pt x="802005" y="78587"/>
                  </a:lnTo>
                  <a:lnTo>
                    <a:pt x="811644" y="83070"/>
                  </a:lnTo>
                  <a:lnTo>
                    <a:pt x="822401" y="87122"/>
                  </a:lnTo>
                  <a:lnTo>
                    <a:pt x="826604" y="90982"/>
                  </a:lnTo>
                  <a:lnTo>
                    <a:pt x="826604" y="104952"/>
                  </a:lnTo>
                  <a:lnTo>
                    <a:pt x="821563" y="110159"/>
                  </a:lnTo>
                  <a:lnTo>
                    <a:pt x="803567" y="110159"/>
                  </a:lnTo>
                  <a:lnTo>
                    <a:pt x="795820" y="107137"/>
                  </a:lnTo>
                  <a:lnTo>
                    <a:pt x="791286" y="104432"/>
                  </a:lnTo>
                  <a:lnTo>
                    <a:pt x="787755" y="115544"/>
                  </a:lnTo>
                  <a:lnTo>
                    <a:pt x="793470" y="118897"/>
                  </a:lnTo>
                  <a:lnTo>
                    <a:pt x="801712" y="121246"/>
                  </a:lnTo>
                  <a:lnTo>
                    <a:pt x="810628" y="121246"/>
                  </a:lnTo>
                  <a:lnTo>
                    <a:pt x="823366" y="119456"/>
                  </a:lnTo>
                  <a:lnTo>
                    <a:pt x="832878" y="114401"/>
                  </a:lnTo>
                  <a:lnTo>
                    <a:pt x="838835" y="106641"/>
                  </a:lnTo>
                  <a:lnTo>
                    <a:pt x="840892" y="96710"/>
                  </a:lnTo>
                  <a:close/>
                </a:path>
                <a:path w="1183640" h="154939">
                  <a:moveTo>
                    <a:pt x="924991" y="70967"/>
                  </a:moveTo>
                  <a:lnTo>
                    <a:pt x="922083" y="53682"/>
                  </a:lnTo>
                  <a:lnTo>
                    <a:pt x="914869" y="43040"/>
                  </a:lnTo>
                  <a:lnTo>
                    <a:pt x="905611" y="37655"/>
                  </a:lnTo>
                  <a:lnTo>
                    <a:pt x="896569" y="36156"/>
                  </a:lnTo>
                  <a:lnTo>
                    <a:pt x="891019" y="36156"/>
                  </a:lnTo>
                  <a:lnTo>
                    <a:pt x="885799" y="37668"/>
                  </a:lnTo>
                  <a:lnTo>
                    <a:pt x="881430" y="40360"/>
                  </a:lnTo>
                  <a:lnTo>
                    <a:pt x="876896" y="42722"/>
                  </a:lnTo>
                  <a:lnTo>
                    <a:pt x="873188" y="46583"/>
                  </a:lnTo>
                  <a:lnTo>
                    <a:pt x="870826" y="50787"/>
                  </a:lnTo>
                  <a:lnTo>
                    <a:pt x="870496" y="50787"/>
                  </a:lnTo>
                  <a:lnTo>
                    <a:pt x="870496" y="0"/>
                  </a:lnTo>
                  <a:lnTo>
                    <a:pt x="855700" y="0"/>
                  </a:lnTo>
                  <a:lnTo>
                    <a:pt x="855700" y="119418"/>
                  </a:lnTo>
                  <a:lnTo>
                    <a:pt x="870496" y="119418"/>
                  </a:lnTo>
                  <a:lnTo>
                    <a:pt x="870496" y="70307"/>
                  </a:lnTo>
                  <a:lnTo>
                    <a:pt x="870673" y="65252"/>
                  </a:lnTo>
                  <a:lnTo>
                    <a:pt x="874369" y="55168"/>
                  </a:lnTo>
                  <a:lnTo>
                    <a:pt x="881773" y="48437"/>
                  </a:lnTo>
                  <a:lnTo>
                    <a:pt x="891362" y="48437"/>
                  </a:lnTo>
                  <a:lnTo>
                    <a:pt x="900176" y="50355"/>
                  </a:lnTo>
                  <a:lnTo>
                    <a:pt x="905992" y="55562"/>
                  </a:lnTo>
                  <a:lnTo>
                    <a:pt x="909193" y="63271"/>
                  </a:lnTo>
                  <a:lnTo>
                    <a:pt x="910183" y="72656"/>
                  </a:lnTo>
                  <a:lnTo>
                    <a:pt x="910183" y="119418"/>
                  </a:lnTo>
                  <a:lnTo>
                    <a:pt x="924991" y="119418"/>
                  </a:lnTo>
                  <a:lnTo>
                    <a:pt x="924991" y="70967"/>
                  </a:lnTo>
                  <a:close/>
                </a:path>
                <a:path w="1183640" h="154939">
                  <a:moveTo>
                    <a:pt x="959624" y="38011"/>
                  </a:moveTo>
                  <a:lnTo>
                    <a:pt x="944829" y="38011"/>
                  </a:lnTo>
                  <a:lnTo>
                    <a:pt x="944829" y="119418"/>
                  </a:lnTo>
                  <a:lnTo>
                    <a:pt x="959624" y="119418"/>
                  </a:lnTo>
                  <a:lnTo>
                    <a:pt x="959624" y="38011"/>
                  </a:lnTo>
                  <a:close/>
                </a:path>
                <a:path w="1183640" h="154939">
                  <a:moveTo>
                    <a:pt x="961644" y="8242"/>
                  </a:moveTo>
                  <a:lnTo>
                    <a:pt x="957948" y="4038"/>
                  </a:lnTo>
                  <a:lnTo>
                    <a:pt x="946518" y="4038"/>
                  </a:lnTo>
                  <a:lnTo>
                    <a:pt x="942657" y="8242"/>
                  </a:lnTo>
                  <a:lnTo>
                    <a:pt x="942657" y="18669"/>
                  </a:lnTo>
                  <a:lnTo>
                    <a:pt x="946340" y="23050"/>
                  </a:lnTo>
                  <a:lnTo>
                    <a:pt x="957948" y="23050"/>
                  </a:lnTo>
                  <a:lnTo>
                    <a:pt x="961644" y="18669"/>
                  </a:lnTo>
                  <a:lnTo>
                    <a:pt x="961644" y="8242"/>
                  </a:lnTo>
                  <a:close/>
                </a:path>
                <a:path w="1183640" h="154939">
                  <a:moveTo>
                    <a:pt x="1049274" y="70789"/>
                  </a:moveTo>
                  <a:lnTo>
                    <a:pt x="1046353" y="53619"/>
                  </a:lnTo>
                  <a:lnTo>
                    <a:pt x="1039114" y="43014"/>
                  </a:lnTo>
                  <a:lnTo>
                    <a:pt x="1029754" y="37655"/>
                  </a:lnTo>
                  <a:lnTo>
                    <a:pt x="1020508" y="36156"/>
                  </a:lnTo>
                  <a:lnTo>
                    <a:pt x="1011199" y="37465"/>
                  </a:lnTo>
                  <a:lnTo>
                    <a:pt x="1003528" y="40894"/>
                  </a:lnTo>
                  <a:lnTo>
                    <a:pt x="997610" y="45758"/>
                  </a:lnTo>
                  <a:lnTo>
                    <a:pt x="993597" y="51308"/>
                  </a:lnTo>
                  <a:lnTo>
                    <a:pt x="993267" y="51308"/>
                  </a:lnTo>
                  <a:lnTo>
                    <a:pt x="992416" y="38011"/>
                  </a:lnTo>
                  <a:lnTo>
                    <a:pt x="979309" y="38011"/>
                  </a:lnTo>
                  <a:lnTo>
                    <a:pt x="979805" y="44729"/>
                  </a:lnTo>
                  <a:lnTo>
                    <a:pt x="979982" y="51460"/>
                  </a:lnTo>
                  <a:lnTo>
                    <a:pt x="979982" y="60032"/>
                  </a:lnTo>
                  <a:lnTo>
                    <a:pt x="979982" y="119418"/>
                  </a:lnTo>
                  <a:lnTo>
                    <a:pt x="994778" y="119418"/>
                  </a:lnTo>
                  <a:lnTo>
                    <a:pt x="994778" y="67945"/>
                  </a:lnTo>
                  <a:lnTo>
                    <a:pt x="995108" y="65252"/>
                  </a:lnTo>
                  <a:lnTo>
                    <a:pt x="998486" y="55168"/>
                  </a:lnTo>
                  <a:lnTo>
                    <a:pt x="1006055" y="48272"/>
                  </a:lnTo>
                  <a:lnTo>
                    <a:pt x="1015644" y="48272"/>
                  </a:lnTo>
                  <a:lnTo>
                    <a:pt x="1024458" y="50215"/>
                  </a:lnTo>
                  <a:lnTo>
                    <a:pt x="1030274" y="55460"/>
                  </a:lnTo>
                  <a:lnTo>
                    <a:pt x="1033475" y="63169"/>
                  </a:lnTo>
                  <a:lnTo>
                    <a:pt x="1034465" y="72478"/>
                  </a:lnTo>
                  <a:lnTo>
                    <a:pt x="1034465" y="119418"/>
                  </a:lnTo>
                  <a:lnTo>
                    <a:pt x="1049274" y="119418"/>
                  </a:lnTo>
                  <a:lnTo>
                    <a:pt x="1049274" y="70789"/>
                  </a:lnTo>
                  <a:close/>
                </a:path>
                <a:path w="1183640" h="154939">
                  <a:moveTo>
                    <a:pt x="1139418" y="37998"/>
                  </a:moveTo>
                  <a:lnTo>
                    <a:pt x="1126299" y="37998"/>
                  </a:lnTo>
                  <a:lnTo>
                    <a:pt x="1125804" y="50101"/>
                  </a:lnTo>
                  <a:lnTo>
                    <a:pt x="1125461" y="50101"/>
                  </a:lnTo>
                  <a:lnTo>
                    <a:pt x="1123950" y="47980"/>
                  </a:lnTo>
                  <a:lnTo>
                    <a:pt x="1123950" y="67602"/>
                  </a:lnTo>
                  <a:lnTo>
                    <a:pt x="1123950" y="87287"/>
                  </a:lnTo>
                  <a:lnTo>
                    <a:pt x="1102245" y="107797"/>
                  </a:lnTo>
                  <a:lnTo>
                    <a:pt x="1091806" y="105435"/>
                  </a:lnTo>
                  <a:lnTo>
                    <a:pt x="1084287" y="99098"/>
                  </a:lnTo>
                  <a:lnTo>
                    <a:pt x="1079728" y="89776"/>
                  </a:lnTo>
                  <a:lnTo>
                    <a:pt x="1078191" y="78536"/>
                  </a:lnTo>
                  <a:lnTo>
                    <a:pt x="1079982" y="65684"/>
                  </a:lnTo>
                  <a:lnTo>
                    <a:pt x="1084999" y="55943"/>
                  </a:lnTo>
                  <a:lnTo>
                    <a:pt x="1092669" y="49771"/>
                  </a:lnTo>
                  <a:lnTo>
                    <a:pt x="1102423" y="47599"/>
                  </a:lnTo>
                  <a:lnTo>
                    <a:pt x="1109878" y="48844"/>
                  </a:lnTo>
                  <a:lnTo>
                    <a:pt x="1123950" y="67602"/>
                  </a:lnTo>
                  <a:lnTo>
                    <a:pt x="1123950" y="47980"/>
                  </a:lnTo>
                  <a:lnTo>
                    <a:pt x="1100061" y="36156"/>
                  </a:lnTo>
                  <a:lnTo>
                    <a:pt x="1086358" y="39014"/>
                  </a:lnTo>
                  <a:lnTo>
                    <a:pt x="1074572" y="47345"/>
                  </a:lnTo>
                  <a:lnTo>
                    <a:pt x="1066330" y="60845"/>
                  </a:lnTo>
                  <a:lnTo>
                    <a:pt x="1063231" y="79197"/>
                  </a:lnTo>
                  <a:lnTo>
                    <a:pt x="1065796" y="95008"/>
                  </a:lnTo>
                  <a:lnTo>
                    <a:pt x="1072972" y="107645"/>
                  </a:lnTo>
                  <a:lnTo>
                    <a:pt x="1083932" y="116027"/>
                  </a:lnTo>
                  <a:lnTo>
                    <a:pt x="1097876" y="119062"/>
                  </a:lnTo>
                  <a:lnTo>
                    <a:pt x="1106627" y="118008"/>
                  </a:lnTo>
                  <a:lnTo>
                    <a:pt x="1113904" y="115087"/>
                  </a:lnTo>
                  <a:lnTo>
                    <a:pt x="1119644" y="110769"/>
                  </a:lnTo>
                  <a:lnTo>
                    <a:pt x="1121943" y="107797"/>
                  </a:lnTo>
                  <a:lnTo>
                    <a:pt x="1123772" y="105435"/>
                  </a:lnTo>
                  <a:lnTo>
                    <a:pt x="1124115" y="105435"/>
                  </a:lnTo>
                  <a:lnTo>
                    <a:pt x="1124000" y="115087"/>
                  </a:lnTo>
                  <a:lnTo>
                    <a:pt x="1122133" y="127558"/>
                  </a:lnTo>
                  <a:lnTo>
                    <a:pt x="1116672" y="136410"/>
                  </a:lnTo>
                  <a:lnTo>
                    <a:pt x="1108354" y="141401"/>
                  </a:lnTo>
                  <a:lnTo>
                    <a:pt x="1097876" y="142951"/>
                  </a:lnTo>
                  <a:lnTo>
                    <a:pt x="1087780" y="142951"/>
                  </a:lnTo>
                  <a:lnTo>
                    <a:pt x="1079373" y="139928"/>
                  </a:lnTo>
                  <a:lnTo>
                    <a:pt x="1073988" y="136385"/>
                  </a:lnTo>
                  <a:lnTo>
                    <a:pt x="1070292" y="147828"/>
                  </a:lnTo>
                  <a:lnTo>
                    <a:pt x="1075918" y="150736"/>
                  </a:lnTo>
                  <a:lnTo>
                    <a:pt x="1082636" y="152844"/>
                  </a:lnTo>
                  <a:lnTo>
                    <a:pt x="1089952" y="154127"/>
                  </a:lnTo>
                  <a:lnTo>
                    <a:pt x="1097368" y="154559"/>
                  </a:lnTo>
                  <a:lnTo>
                    <a:pt x="1105204" y="154051"/>
                  </a:lnTo>
                  <a:lnTo>
                    <a:pt x="1113066" y="152387"/>
                  </a:lnTo>
                  <a:lnTo>
                    <a:pt x="1120521" y="149377"/>
                  </a:lnTo>
                  <a:lnTo>
                    <a:pt x="1127137" y="144805"/>
                  </a:lnTo>
                  <a:lnTo>
                    <a:pt x="1128636" y="142951"/>
                  </a:lnTo>
                  <a:lnTo>
                    <a:pt x="1132205" y="138569"/>
                  </a:lnTo>
                  <a:lnTo>
                    <a:pt x="1135837" y="130492"/>
                  </a:lnTo>
                  <a:lnTo>
                    <a:pt x="1138008" y="120230"/>
                  </a:lnTo>
                  <a:lnTo>
                    <a:pt x="1138720" y="107797"/>
                  </a:lnTo>
                  <a:lnTo>
                    <a:pt x="1138745" y="105435"/>
                  </a:lnTo>
                  <a:lnTo>
                    <a:pt x="1138745" y="50101"/>
                  </a:lnTo>
                  <a:lnTo>
                    <a:pt x="1138910" y="43738"/>
                  </a:lnTo>
                  <a:lnTo>
                    <a:pt x="1139418" y="37998"/>
                  </a:lnTo>
                  <a:close/>
                </a:path>
                <a:path w="1183640" h="154939">
                  <a:moveTo>
                    <a:pt x="1183487" y="71145"/>
                  </a:moveTo>
                  <a:lnTo>
                    <a:pt x="1181531" y="48488"/>
                  </a:lnTo>
                  <a:lnTo>
                    <a:pt x="1176439" y="29730"/>
                  </a:lnTo>
                  <a:lnTo>
                    <a:pt x="1169352" y="14566"/>
                  </a:lnTo>
                  <a:lnTo>
                    <a:pt x="1161440" y="2679"/>
                  </a:lnTo>
                  <a:lnTo>
                    <a:pt x="1150010" y="2679"/>
                  </a:lnTo>
                  <a:lnTo>
                    <a:pt x="1158328" y="16230"/>
                  </a:lnTo>
                  <a:lnTo>
                    <a:pt x="1164996" y="31877"/>
                  </a:lnTo>
                  <a:lnTo>
                    <a:pt x="1169416" y="50050"/>
                  </a:lnTo>
                  <a:lnTo>
                    <a:pt x="1171028" y="71145"/>
                  </a:lnTo>
                  <a:lnTo>
                    <a:pt x="1169390" y="92303"/>
                  </a:lnTo>
                  <a:lnTo>
                    <a:pt x="1164932" y="110566"/>
                  </a:lnTo>
                  <a:lnTo>
                    <a:pt x="1158252" y="126276"/>
                  </a:lnTo>
                  <a:lnTo>
                    <a:pt x="1150010" y="139750"/>
                  </a:lnTo>
                  <a:lnTo>
                    <a:pt x="1161440" y="139750"/>
                  </a:lnTo>
                  <a:lnTo>
                    <a:pt x="1169327" y="127647"/>
                  </a:lnTo>
                  <a:lnTo>
                    <a:pt x="1176362" y="112458"/>
                  </a:lnTo>
                  <a:lnTo>
                    <a:pt x="1181455" y="93776"/>
                  </a:lnTo>
                  <a:lnTo>
                    <a:pt x="1183487" y="71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4098416" y="7482814"/>
            <a:ext cx="862965" cy="125730"/>
            <a:chOff x="4098416" y="7482814"/>
            <a:chExt cx="862965" cy="125730"/>
          </a:xfrm>
        </p:grpSpPr>
        <p:sp>
          <p:nvSpPr>
            <p:cNvPr id="63" name="object 63"/>
            <p:cNvSpPr/>
            <p:nvPr/>
          </p:nvSpPr>
          <p:spPr>
            <a:xfrm>
              <a:off x="4524171" y="7495844"/>
              <a:ext cx="410845" cy="112395"/>
            </a:xfrm>
            <a:custGeom>
              <a:avLst/>
              <a:gdLst/>
              <a:ahLst/>
              <a:cxnLst/>
              <a:rect l="l" t="t" r="r" b="b"/>
              <a:pathLst>
                <a:path w="410845" h="112395">
                  <a:moveTo>
                    <a:pt x="212572" y="32753"/>
                  </a:moveTo>
                  <a:lnTo>
                    <a:pt x="196608" y="32753"/>
                  </a:lnTo>
                  <a:lnTo>
                    <a:pt x="196634" y="74002"/>
                  </a:lnTo>
                  <a:lnTo>
                    <a:pt x="200377" y="93754"/>
                  </a:lnTo>
                  <a:lnTo>
                    <a:pt x="209438" y="105336"/>
                  </a:lnTo>
                  <a:lnTo>
                    <a:pt x="220619" y="110789"/>
                  </a:lnTo>
                  <a:lnTo>
                    <a:pt x="230720" y="112153"/>
                  </a:lnTo>
                  <a:lnTo>
                    <a:pt x="238924" y="111314"/>
                  </a:lnTo>
                  <a:lnTo>
                    <a:pt x="245816" y="109181"/>
                  </a:lnTo>
                  <a:lnTo>
                    <a:pt x="251510" y="106335"/>
                  </a:lnTo>
                  <a:lnTo>
                    <a:pt x="256120" y="103352"/>
                  </a:lnTo>
                  <a:lnTo>
                    <a:pt x="270756" y="103352"/>
                  </a:lnTo>
                  <a:lnTo>
                    <a:pt x="270750" y="97167"/>
                  </a:lnTo>
                  <a:lnTo>
                    <a:pt x="232740" y="97167"/>
                  </a:lnTo>
                  <a:lnTo>
                    <a:pt x="224385" y="95720"/>
                  </a:lnTo>
                  <a:lnTo>
                    <a:pt x="218054" y="91427"/>
                  </a:lnTo>
                  <a:lnTo>
                    <a:pt x="214039" y="84419"/>
                  </a:lnTo>
                  <a:lnTo>
                    <a:pt x="212636" y="74828"/>
                  </a:lnTo>
                  <a:lnTo>
                    <a:pt x="212572" y="32753"/>
                  </a:lnTo>
                  <a:close/>
                </a:path>
                <a:path w="410845" h="112395">
                  <a:moveTo>
                    <a:pt x="270756" y="103352"/>
                  </a:moveTo>
                  <a:lnTo>
                    <a:pt x="256120" y="103352"/>
                  </a:lnTo>
                  <a:lnTo>
                    <a:pt x="256158" y="110578"/>
                  </a:lnTo>
                  <a:lnTo>
                    <a:pt x="270763" y="110578"/>
                  </a:lnTo>
                  <a:lnTo>
                    <a:pt x="270756" y="103352"/>
                  </a:lnTo>
                  <a:close/>
                </a:path>
                <a:path w="410845" h="112395">
                  <a:moveTo>
                    <a:pt x="270687" y="32702"/>
                  </a:moveTo>
                  <a:lnTo>
                    <a:pt x="254711" y="32715"/>
                  </a:lnTo>
                  <a:lnTo>
                    <a:pt x="254761" y="88747"/>
                  </a:lnTo>
                  <a:lnTo>
                    <a:pt x="249605" y="92519"/>
                  </a:lnTo>
                  <a:lnTo>
                    <a:pt x="241541" y="97167"/>
                  </a:lnTo>
                  <a:lnTo>
                    <a:pt x="270750" y="97167"/>
                  </a:lnTo>
                  <a:lnTo>
                    <a:pt x="270687" y="32702"/>
                  </a:lnTo>
                  <a:close/>
                </a:path>
                <a:path w="410845" h="112395">
                  <a:moveTo>
                    <a:pt x="298373" y="32689"/>
                  </a:moveTo>
                  <a:lnTo>
                    <a:pt x="283756" y="32702"/>
                  </a:lnTo>
                  <a:lnTo>
                    <a:pt x="283832" y="110566"/>
                  </a:lnTo>
                  <a:lnTo>
                    <a:pt x="299821" y="110566"/>
                  </a:lnTo>
                  <a:lnTo>
                    <a:pt x="299770" y="54495"/>
                  </a:lnTo>
                  <a:lnTo>
                    <a:pt x="305612" y="50037"/>
                  </a:lnTo>
                  <a:lnTo>
                    <a:pt x="312673" y="46240"/>
                  </a:lnTo>
                  <a:lnTo>
                    <a:pt x="368433" y="46240"/>
                  </a:lnTo>
                  <a:lnTo>
                    <a:pt x="405806" y="46189"/>
                  </a:lnTo>
                  <a:lnTo>
                    <a:pt x="403435" y="42570"/>
                  </a:lnTo>
                  <a:lnTo>
                    <a:pt x="348919" y="42570"/>
                  </a:lnTo>
                  <a:lnTo>
                    <a:pt x="346531" y="40055"/>
                  </a:lnTo>
                  <a:lnTo>
                    <a:pt x="298373" y="40055"/>
                  </a:lnTo>
                  <a:lnTo>
                    <a:pt x="298373" y="32689"/>
                  </a:lnTo>
                  <a:close/>
                </a:path>
                <a:path w="410845" h="112395">
                  <a:moveTo>
                    <a:pt x="368433" y="46240"/>
                  </a:moveTo>
                  <a:lnTo>
                    <a:pt x="320725" y="46240"/>
                  </a:lnTo>
                  <a:lnTo>
                    <a:pt x="328178" y="47484"/>
                  </a:lnTo>
                  <a:lnTo>
                    <a:pt x="334000" y="51415"/>
                  </a:lnTo>
                  <a:lnTo>
                    <a:pt x="337788" y="58252"/>
                  </a:lnTo>
                  <a:lnTo>
                    <a:pt x="339132" y="68148"/>
                  </a:lnTo>
                  <a:lnTo>
                    <a:pt x="339191" y="110528"/>
                  </a:lnTo>
                  <a:lnTo>
                    <a:pt x="355180" y="110528"/>
                  </a:lnTo>
                  <a:lnTo>
                    <a:pt x="355130" y="60807"/>
                  </a:lnTo>
                  <a:lnTo>
                    <a:pt x="354799" y="57899"/>
                  </a:lnTo>
                  <a:lnTo>
                    <a:pt x="354253" y="55156"/>
                  </a:lnTo>
                  <a:lnTo>
                    <a:pt x="360121" y="50672"/>
                  </a:lnTo>
                  <a:lnTo>
                    <a:pt x="368433" y="46240"/>
                  </a:lnTo>
                  <a:close/>
                </a:path>
                <a:path w="410845" h="112395">
                  <a:moveTo>
                    <a:pt x="405806" y="46189"/>
                  </a:moveTo>
                  <a:lnTo>
                    <a:pt x="376110" y="46189"/>
                  </a:lnTo>
                  <a:lnTo>
                    <a:pt x="383534" y="47433"/>
                  </a:lnTo>
                  <a:lnTo>
                    <a:pt x="389340" y="51354"/>
                  </a:lnTo>
                  <a:lnTo>
                    <a:pt x="393123" y="58182"/>
                  </a:lnTo>
                  <a:lnTo>
                    <a:pt x="394474" y="68148"/>
                  </a:lnTo>
                  <a:lnTo>
                    <a:pt x="394512" y="110464"/>
                  </a:lnTo>
                  <a:lnTo>
                    <a:pt x="410552" y="110464"/>
                  </a:lnTo>
                  <a:lnTo>
                    <a:pt x="410476" y="64033"/>
                  </a:lnTo>
                  <a:lnTo>
                    <a:pt x="407956" y="49474"/>
                  </a:lnTo>
                  <a:lnTo>
                    <a:pt x="405806" y="46189"/>
                  </a:lnTo>
                  <a:close/>
                </a:path>
                <a:path w="410845" h="112395">
                  <a:moveTo>
                    <a:pt x="380199" y="31216"/>
                  </a:moveTo>
                  <a:lnTo>
                    <a:pt x="371295" y="32226"/>
                  </a:lnTo>
                  <a:lnTo>
                    <a:pt x="363012" y="34845"/>
                  </a:lnTo>
                  <a:lnTo>
                    <a:pt x="355502" y="38488"/>
                  </a:lnTo>
                  <a:lnTo>
                    <a:pt x="348919" y="42570"/>
                  </a:lnTo>
                  <a:lnTo>
                    <a:pt x="403435" y="42570"/>
                  </a:lnTo>
                  <a:lnTo>
                    <a:pt x="401253" y="39238"/>
                  </a:lnTo>
                  <a:lnTo>
                    <a:pt x="391592" y="33195"/>
                  </a:lnTo>
                  <a:lnTo>
                    <a:pt x="380199" y="31216"/>
                  </a:lnTo>
                  <a:close/>
                </a:path>
                <a:path w="410845" h="112395">
                  <a:moveTo>
                    <a:pt x="325704" y="31254"/>
                  </a:moveTo>
                  <a:lnTo>
                    <a:pt x="316549" y="32163"/>
                  </a:lnTo>
                  <a:lnTo>
                    <a:pt x="309071" y="34383"/>
                  </a:lnTo>
                  <a:lnTo>
                    <a:pt x="303078" y="37239"/>
                  </a:lnTo>
                  <a:lnTo>
                    <a:pt x="298373" y="40055"/>
                  </a:lnTo>
                  <a:lnTo>
                    <a:pt x="346531" y="40055"/>
                  </a:lnTo>
                  <a:lnTo>
                    <a:pt x="344222" y="37625"/>
                  </a:lnTo>
                  <a:lnTo>
                    <a:pt x="338593" y="34088"/>
                  </a:lnTo>
                  <a:lnTo>
                    <a:pt x="332323" y="31963"/>
                  </a:lnTo>
                  <a:lnTo>
                    <a:pt x="325704" y="31254"/>
                  </a:lnTo>
                  <a:close/>
                </a:path>
                <a:path w="410845" h="112395">
                  <a:moveTo>
                    <a:pt x="182244" y="32753"/>
                  </a:moveTo>
                  <a:lnTo>
                    <a:pt x="166255" y="32778"/>
                  </a:lnTo>
                  <a:lnTo>
                    <a:pt x="166306" y="110655"/>
                  </a:lnTo>
                  <a:lnTo>
                    <a:pt x="182295" y="110616"/>
                  </a:lnTo>
                  <a:lnTo>
                    <a:pt x="182244" y="32753"/>
                  </a:lnTo>
                  <a:close/>
                </a:path>
                <a:path w="410845" h="112395">
                  <a:moveTo>
                    <a:pt x="91300" y="0"/>
                  </a:moveTo>
                  <a:lnTo>
                    <a:pt x="75285" y="0"/>
                  </a:lnTo>
                  <a:lnTo>
                    <a:pt x="75374" y="110743"/>
                  </a:lnTo>
                  <a:lnTo>
                    <a:pt x="91414" y="110743"/>
                  </a:lnTo>
                  <a:lnTo>
                    <a:pt x="91351" y="54686"/>
                  </a:lnTo>
                  <a:lnTo>
                    <a:pt x="96481" y="50939"/>
                  </a:lnTo>
                  <a:lnTo>
                    <a:pt x="104571" y="46443"/>
                  </a:lnTo>
                  <a:lnTo>
                    <a:pt x="143056" y="46443"/>
                  </a:lnTo>
                  <a:lnTo>
                    <a:pt x="137412" y="39217"/>
                  </a:lnTo>
                  <a:lnTo>
                    <a:pt x="91325" y="39217"/>
                  </a:lnTo>
                  <a:lnTo>
                    <a:pt x="91300" y="0"/>
                  </a:lnTo>
                  <a:close/>
                </a:path>
                <a:path w="410845" h="112395">
                  <a:moveTo>
                    <a:pt x="143056" y="46443"/>
                  </a:moveTo>
                  <a:lnTo>
                    <a:pt x="113322" y="46443"/>
                  </a:lnTo>
                  <a:lnTo>
                    <a:pt x="121698" y="47876"/>
                  </a:lnTo>
                  <a:lnTo>
                    <a:pt x="128041" y="52162"/>
                  </a:lnTo>
                  <a:lnTo>
                    <a:pt x="132060" y="59166"/>
                  </a:lnTo>
                  <a:lnTo>
                    <a:pt x="133464" y="68757"/>
                  </a:lnTo>
                  <a:lnTo>
                    <a:pt x="133515" y="110718"/>
                  </a:lnTo>
                  <a:lnTo>
                    <a:pt x="149466" y="110680"/>
                  </a:lnTo>
                  <a:lnTo>
                    <a:pt x="149440" y="69570"/>
                  </a:lnTo>
                  <a:lnTo>
                    <a:pt x="145712" y="49843"/>
                  </a:lnTo>
                  <a:lnTo>
                    <a:pt x="143056" y="46443"/>
                  </a:lnTo>
                  <a:close/>
                </a:path>
                <a:path w="410845" h="112395">
                  <a:moveTo>
                    <a:pt x="115404" y="31445"/>
                  </a:moveTo>
                  <a:lnTo>
                    <a:pt x="104546" y="31483"/>
                  </a:lnTo>
                  <a:lnTo>
                    <a:pt x="96812" y="35623"/>
                  </a:lnTo>
                  <a:lnTo>
                    <a:pt x="91325" y="39217"/>
                  </a:lnTo>
                  <a:lnTo>
                    <a:pt x="137412" y="39217"/>
                  </a:lnTo>
                  <a:lnTo>
                    <a:pt x="136671" y="38268"/>
                  </a:lnTo>
                  <a:lnTo>
                    <a:pt x="125505" y="32812"/>
                  </a:lnTo>
                  <a:lnTo>
                    <a:pt x="115404" y="31445"/>
                  </a:lnTo>
                  <a:close/>
                </a:path>
                <a:path w="410845" h="112395">
                  <a:moveTo>
                    <a:pt x="31826" y="46494"/>
                  </a:moveTo>
                  <a:lnTo>
                    <a:pt x="15836" y="46494"/>
                  </a:lnTo>
                  <a:lnTo>
                    <a:pt x="15887" y="86550"/>
                  </a:lnTo>
                  <a:lnTo>
                    <a:pt x="18461" y="99618"/>
                  </a:lnTo>
                  <a:lnTo>
                    <a:pt x="25003" y="107415"/>
                  </a:lnTo>
                  <a:lnTo>
                    <a:pt x="33739" y="111180"/>
                  </a:lnTo>
                  <a:lnTo>
                    <a:pt x="42900" y="112153"/>
                  </a:lnTo>
                  <a:lnTo>
                    <a:pt x="49783" y="112153"/>
                  </a:lnTo>
                  <a:lnTo>
                    <a:pt x="54775" y="111099"/>
                  </a:lnTo>
                  <a:lnTo>
                    <a:pt x="60261" y="108534"/>
                  </a:lnTo>
                  <a:lnTo>
                    <a:pt x="60261" y="98399"/>
                  </a:lnTo>
                  <a:lnTo>
                    <a:pt x="37236" y="98399"/>
                  </a:lnTo>
                  <a:lnTo>
                    <a:pt x="31902" y="95465"/>
                  </a:lnTo>
                  <a:lnTo>
                    <a:pt x="31826" y="46494"/>
                  </a:lnTo>
                  <a:close/>
                </a:path>
                <a:path w="410845" h="112395">
                  <a:moveTo>
                    <a:pt x="60261" y="94449"/>
                  </a:moveTo>
                  <a:lnTo>
                    <a:pt x="52158" y="98399"/>
                  </a:lnTo>
                  <a:lnTo>
                    <a:pt x="60261" y="98399"/>
                  </a:lnTo>
                  <a:lnTo>
                    <a:pt x="60261" y="94449"/>
                  </a:lnTo>
                  <a:close/>
                </a:path>
                <a:path w="410845" h="112395">
                  <a:moveTo>
                    <a:pt x="31800" y="9169"/>
                  </a:moveTo>
                  <a:lnTo>
                    <a:pt x="15811" y="9232"/>
                  </a:lnTo>
                  <a:lnTo>
                    <a:pt x="15836" y="32931"/>
                  </a:lnTo>
                  <a:lnTo>
                    <a:pt x="0" y="32931"/>
                  </a:lnTo>
                  <a:lnTo>
                    <a:pt x="38" y="46532"/>
                  </a:lnTo>
                  <a:lnTo>
                    <a:pt x="31826" y="46481"/>
                  </a:lnTo>
                  <a:lnTo>
                    <a:pt x="55384" y="46481"/>
                  </a:lnTo>
                  <a:lnTo>
                    <a:pt x="55384" y="32918"/>
                  </a:lnTo>
                  <a:lnTo>
                    <a:pt x="31826" y="32918"/>
                  </a:lnTo>
                  <a:lnTo>
                    <a:pt x="31800" y="9169"/>
                  </a:lnTo>
                  <a:close/>
                </a:path>
                <a:path w="410845" h="112395">
                  <a:moveTo>
                    <a:pt x="55384" y="32867"/>
                  </a:moveTo>
                  <a:lnTo>
                    <a:pt x="31826" y="32918"/>
                  </a:lnTo>
                  <a:lnTo>
                    <a:pt x="55384" y="32918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98416" y="7482814"/>
              <a:ext cx="415251" cy="12518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928679" y="7501204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5145" y="0"/>
                  </a:moveTo>
                  <a:lnTo>
                    <a:pt x="7264" y="0"/>
                  </a:lnTo>
                  <a:lnTo>
                    <a:pt x="12" y="7251"/>
                  </a:lnTo>
                  <a:lnTo>
                    <a:pt x="0" y="25158"/>
                  </a:lnTo>
                  <a:lnTo>
                    <a:pt x="7264" y="32423"/>
                  </a:lnTo>
                  <a:lnTo>
                    <a:pt x="25145" y="32423"/>
                  </a:lnTo>
                  <a:lnTo>
                    <a:pt x="27626" y="29946"/>
                  </a:lnTo>
                  <a:lnTo>
                    <a:pt x="8623" y="29946"/>
                  </a:lnTo>
                  <a:lnTo>
                    <a:pt x="2463" y="23787"/>
                  </a:lnTo>
                  <a:lnTo>
                    <a:pt x="2463" y="8636"/>
                  </a:lnTo>
                  <a:lnTo>
                    <a:pt x="8623" y="2476"/>
                  </a:lnTo>
                  <a:lnTo>
                    <a:pt x="27626" y="2476"/>
                  </a:lnTo>
                  <a:lnTo>
                    <a:pt x="25145" y="0"/>
                  </a:lnTo>
                  <a:close/>
                </a:path>
                <a:path w="33020" h="33020">
                  <a:moveTo>
                    <a:pt x="22099" y="16776"/>
                  </a:moveTo>
                  <a:lnTo>
                    <a:pt x="17589" y="16776"/>
                  </a:lnTo>
                  <a:lnTo>
                    <a:pt x="18668" y="16954"/>
                  </a:lnTo>
                  <a:lnTo>
                    <a:pt x="19469" y="17437"/>
                  </a:lnTo>
                  <a:lnTo>
                    <a:pt x="21031" y="23177"/>
                  </a:lnTo>
                  <a:lnTo>
                    <a:pt x="21235" y="25158"/>
                  </a:lnTo>
                  <a:lnTo>
                    <a:pt x="21354" y="26123"/>
                  </a:lnTo>
                  <a:lnTo>
                    <a:pt x="21450" y="26720"/>
                  </a:lnTo>
                  <a:lnTo>
                    <a:pt x="21678" y="27343"/>
                  </a:lnTo>
                  <a:lnTo>
                    <a:pt x="24231" y="27343"/>
                  </a:lnTo>
                  <a:lnTo>
                    <a:pt x="21970" y="28968"/>
                  </a:lnTo>
                  <a:lnTo>
                    <a:pt x="19202" y="29946"/>
                  </a:lnTo>
                  <a:lnTo>
                    <a:pt x="27626" y="29946"/>
                  </a:lnTo>
                  <a:lnTo>
                    <a:pt x="30362" y="27216"/>
                  </a:lnTo>
                  <a:lnTo>
                    <a:pt x="24383" y="27216"/>
                  </a:lnTo>
                  <a:lnTo>
                    <a:pt x="24091" y="26682"/>
                  </a:lnTo>
                  <a:lnTo>
                    <a:pt x="23863" y="26123"/>
                  </a:lnTo>
                  <a:lnTo>
                    <a:pt x="23538" y="24714"/>
                  </a:lnTo>
                  <a:lnTo>
                    <a:pt x="23425" y="23787"/>
                  </a:lnTo>
                  <a:lnTo>
                    <a:pt x="23355" y="22517"/>
                  </a:lnTo>
                  <a:lnTo>
                    <a:pt x="22986" y="18199"/>
                  </a:lnTo>
                  <a:lnTo>
                    <a:pt x="22099" y="16776"/>
                  </a:lnTo>
                  <a:close/>
                </a:path>
                <a:path w="33020" h="33020">
                  <a:moveTo>
                    <a:pt x="18211" y="4953"/>
                  </a:moveTo>
                  <a:lnTo>
                    <a:pt x="9156" y="4953"/>
                  </a:lnTo>
                  <a:lnTo>
                    <a:pt x="9270" y="6350"/>
                  </a:lnTo>
                  <a:lnTo>
                    <a:pt x="9385" y="27343"/>
                  </a:lnTo>
                  <a:lnTo>
                    <a:pt x="11785" y="27343"/>
                  </a:lnTo>
                  <a:lnTo>
                    <a:pt x="11785" y="16865"/>
                  </a:lnTo>
                  <a:lnTo>
                    <a:pt x="16522" y="16865"/>
                  </a:lnTo>
                  <a:lnTo>
                    <a:pt x="17589" y="16776"/>
                  </a:lnTo>
                  <a:lnTo>
                    <a:pt x="22099" y="16776"/>
                  </a:lnTo>
                  <a:lnTo>
                    <a:pt x="20370" y="15938"/>
                  </a:lnTo>
                  <a:lnTo>
                    <a:pt x="22351" y="14897"/>
                  </a:lnTo>
                  <a:lnTo>
                    <a:pt x="22441" y="14744"/>
                  </a:lnTo>
                  <a:lnTo>
                    <a:pt x="11785" y="14744"/>
                  </a:lnTo>
                  <a:lnTo>
                    <a:pt x="11785" y="7073"/>
                  </a:lnTo>
                  <a:lnTo>
                    <a:pt x="22437" y="7073"/>
                  </a:lnTo>
                  <a:lnTo>
                    <a:pt x="21335" y="6350"/>
                  </a:lnTo>
                  <a:lnTo>
                    <a:pt x="20015" y="5410"/>
                  </a:lnTo>
                  <a:lnTo>
                    <a:pt x="18211" y="4953"/>
                  </a:lnTo>
                  <a:close/>
                </a:path>
                <a:path w="33020" h="33020">
                  <a:moveTo>
                    <a:pt x="27626" y="2476"/>
                  </a:moveTo>
                  <a:lnTo>
                    <a:pt x="23799" y="2476"/>
                  </a:lnTo>
                  <a:lnTo>
                    <a:pt x="29933" y="8636"/>
                  </a:lnTo>
                  <a:lnTo>
                    <a:pt x="29933" y="20713"/>
                  </a:lnTo>
                  <a:lnTo>
                    <a:pt x="27749" y="24714"/>
                  </a:lnTo>
                  <a:lnTo>
                    <a:pt x="24383" y="27216"/>
                  </a:lnTo>
                  <a:lnTo>
                    <a:pt x="30362" y="27216"/>
                  </a:lnTo>
                  <a:lnTo>
                    <a:pt x="32423" y="25158"/>
                  </a:lnTo>
                  <a:lnTo>
                    <a:pt x="32410" y="7251"/>
                  </a:lnTo>
                  <a:lnTo>
                    <a:pt x="27626" y="2476"/>
                  </a:lnTo>
                  <a:close/>
                </a:path>
                <a:path w="33020" h="33020">
                  <a:moveTo>
                    <a:pt x="22437" y="7073"/>
                  </a:moveTo>
                  <a:lnTo>
                    <a:pt x="17437" y="7073"/>
                  </a:lnTo>
                  <a:lnTo>
                    <a:pt x="18694" y="7340"/>
                  </a:lnTo>
                  <a:lnTo>
                    <a:pt x="20446" y="8470"/>
                  </a:lnTo>
                  <a:lnTo>
                    <a:pt x="20853" y="9398"/>
                  </a:lnTo>
                  <a:lnTo>
                    <a:pt x="20853" y="13411"/>
                  </a:lnTo>
                  <a:lnTo>
                    <a:pt x="19164" y="14744"/>
                  </a:lnTo>
                  <a:lnTo>
                    <a:pt x="22441" y="14744"/>
                  </a:lnTo>
                  <a:lnTo>
                    <a:pt x="23355" y="13182"/>
                  </a:lnTo>
                  <a:lnTo>
                    <a:pt x="23231" y="8432"/>
                  </a:lnTo>
                  <a:lnTo>
                    <a:pt x="22707" y="7251"/>
                  </a:lnTo>
                  <a:lnTo>
                    <a:pt x="22437" y="7073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/>
          <p:cNvGrpSpPr/>
          <p:nvPr/>
        </p:nvGrpSpPr>
        <p:grpSpPr>
          <a:xfrm>
            <a:off x="4223562" y="9048356"/>
            <a:ext cx="608330" cy="88265"/>
            <a:chOff x="4223562" y="9048356"/>
            <a:chExt cx="608330" cy="88265"/>
          </a:xfrm>
        </p:grpSpPr>
        <p:sp>
          <p:nvSpPr>
            <p:cNvPr id="67" name="object 67"/>
            <p:cNvSpPr/>
            <p:nvPr/>
          </p:nvSpPr>
          <p:spPr>
            <a:xfrm>
              <a:off x="4523562" y="9057551"/>
              <a:ext cx="289560" cy="79375"/>
            </a:xfrm>
            <a:custGeom>
              <a:avLst/>
              <a:gdLst/>
              <a:ahLst/>
              <a:cxnLst/>
              <a:rect l="l" t="t" r="r" b="b"/>
              <a:pathLst>
                <a:path w="289560" h="79375">
                  <a:moveTo>
                    <a:pt x="149796" y="23075"/>
                  </a:moveTo>
                  <a:lnTo>
                    <a:pt x="138544" y="23075"/>
                  </a:lnTo>
                  <a:lnTo>
                    <a:pt x="138670" y="52730"/>
                  </a:lnTo>
                  <a:lnTo>
                    <a:pt x="141193" y="66053"/>
                  </a:lnTo>
                  <a:lnTo>
                    <a:pt x="147580" y="74215"/>
                  </a:lnTo>
                  <a:lnTo>
                    <a:pt x="155462" y="78058"/>
                  </a:lnTo>
                  <a:lnTo>
                    <a:pt x="162585" y="79019"/>
                  </a:lnTo>
                  <a:lnTo>
                    <a:pt x="170941" y="79019"/>
                  </a:lnTo>
                  <a:lnTo>
                    <a:pt x="176618" y="75514"/>
                  </a:lnTo>
                  <a:lnTo>
                    <a:pt x="180479" y="72821"/>
                  </a:lnTo>
                  <a:lnTo>
                    <a:pt x="190800" y="72821"/>
                  </a:lnTo>
                  <a:lnTo>
                    <a:pt x="190796" y="68478"/>
                  </a:lnTo>
                  <a:lnTo>
                    <a:pt x="155283" y="68465"/>
                  </a:lnTo>
                  <a:lnTo>
                    <a:pt x="149847" y="62915"/>
                  </a:lnTo>
                  <a:lnTo>
                    <a:pt x="149796" y="23075"/>
                  </a:lnTo>
                  <a:close/>
                </a:path>
                <a:path w="289560" h="79375">
                  <a:moveTo>
                    <a:pt x="190800" y="72821"/>
                  </a:moveTo>
                  <a:lnTo>
                    <a:pt x="180479" y="72821"/>
                  </a:lnTo>
                  <a:lnTo>
                    <a:pt x="180517" y="77914"/>
                  </a:lnTo>
                  <a:lnTo>
                    <a:pt x="190804" y="77914"/>
                  </a:lnTo>
                  <a:lnTo>
                    <a:pt x="190800" y="72821"/>
                  </a:lnTo>
                  <a:close/>
                </a:path>
                <a:path w="289560" h="79375">
                  <a:moveTo>
                    <a:pt x="190753" y="23037"/>
                  </a:moveTo>
                  <a:lnTo>
                    <a:pt x="179489" y="23050"/>
                  </a:lnTo>
                  <a:lnTo>
                    <a:pt x="179527" y="62522"/>
                  </a:lnTo>
                  <a:lnTo>
                    <a:pt x="175894" y="65189"/>
                  </a:lnTo>
                  <a:lnTo>
                    <a:pt x="170218" y="68465"/>
                  </a:lnTo>
                  <a:lnTo>
                    <a:pt x="155295" y="68478"/>
                  </a:lnTo>
                  <a:lnTo>
                    <a:pt x="190796" y="68478"/>
                  </a:lnTo>
                  <a:lnTo>
                    <a:pt x="190753" y="23037"/>
                  </a:lnTo>
                  <a:close/>
                </a:path>
                <a:path w="289560" h="79375">
                  <a:moveTo>
                    <a:pt x="210261" y="23025"/>
                  </a:moveTo>
                  <a:lnTo>
                    <a:pt x="199948" y="23037"/>
                  </a:lnTo>
                  <a:lnTo>
                    <a:pt x="200012" y="77901"/>
                  </a:lnTo>
                  <a:lnTo>
                    <a:pt x="211277" y="77901"/>
                  </a:lnTo>
                  <a:lnTo>
                    <a:pt x="211239" y="38392"/>
                  </a:lnTo>
                  <a:lnTo>
                    <a:pt x="215353" y="35255"/>
                  </a:lnTo>
                  <a:lnTo>
                    <a:pt x="220344" y="32575"/>
                  </a:lnTo>
                  <a:lnTo>
                    <a:pt x="285946" y="32511"/>
                  </a:lnTo>
                  <a:lnTo>
                    <a:pt x="284298" y="29997"/>
                  </a:lnTo>
                  <a:lnTo>
                    <a:pt x="245884" y="29997"/>
                  </a:lnTo>
                  <a:lnTo>
                    <a:pt x="244586" y="28219"/>
                  </a:lnTo>
                  <a:lnTo>
                    <a:pt x="210261" y="28219"/>
                  </a:lnTo>
                  <a:lnTo>
                    <a:pt x="210261" y="23025"/>
                  </a:lnTo>
                  <a:close/>
                </a:path>
                <a:path w="289560" h="79375">
                  <a:moveTo>
                    <a:pt x="259665" y="32550"/>
                  </a:moveTo>
                  <a:lnTo>
                    <a:pt x="233654" y="32550"/>
                  </a:lnTo>
                  <a:lnTo>
                    <a:pt x="238915" y="37096"/>
                  </a:lnTo>
                  <a:lnTo>
                    <a:pt x="239013" y="77876"/>
                  </a:lnTo>
                  <a:lnTo>
                    <a:pt x="250291" y="77876"/>
                  </a:lnTo>
                  <a:lnTo>
                    <a:pt x="250253" y="42849"/>
                  </a:lnTo>
                  <a:lnTo>
                    <a:pt x="250024" y="40792"/>
                  </a:lnTo>
                  <a:lnTo>
                    <a:pt x="249631" y="38849"/>
                  </a:lnTo>
                  <a:lnTo>
                    <a:pt x="253771" y="35699"/>
                  </a:lnTo>
                  <a:lnTo>
                    <a:pt x="259665" y="32550"/>
                  </a:lnTo>
                  <a:close/>
                </a:path>
                <a:path w="289560" h="79375">
                  <a:moveTo>
                    <a:pt x="285946" y="32511"/>
                  </a:moveTo>
                  <a:lnTo>
                    <a:pt x="272643" y="32511"/>
                  </a:lnTo>
                  <a:lnTo>
                    <a:pt x="277977" y="37096"/>
                  </a:lnTo>
                  <a:lnTo>
                    <a:pt x="278002" y="77825"/>
                  </a:lnTo>
                  <a:lnTo>
                    <a:pt x="289293" y="77825"/>
                  </a:lnTo>
                  <a:lnTo>
                    <a:pt x="289255" y="45110"/>
                  </a:lnTo>
                  <a:lnTo>
                    <a:pt x="287480" y="34853"/>
                  </a:lnTo>
                  <a:lnTo>
                    <a:pt x="285946" y="32511"/>
                  </a:lnTo>
                  <a:close/>
                </a:path>
                <a:path w="289560" h="79375">
                  <a:moveTo>
                    <a:pt x="267919" y="21983"/>
                  </a:moveTo>
                  <a:lnTo>
                    <a:pt x="259308" y="21996"/>
                  </a:lnTo>
                  <a:lnTo>
                    <a:pt x="251574" y="26123"/>
                  </a:lnTo>
                  <a:lnTo>
                    <a:pt x="245884" y="29997"/>
                  </a:lnTo>
                  <a:lnTo>
                    <a:pt x="284298" y="29997"/>
                  </a:lnTo>
                  <a:lnTo>
                    <a:pt x="282754" y="27641"/>
                  </a:lnTo>
                  <a:lnTo>
                    <a:pt x="275944" y="23382"/>
                  </a:lnTo>
                  <a:lnTo>
                    <a:pt x="267919" y="21983"/>
                  </a:lnTo>
                  <a:close/>
                </a:path>
                <a:path w="289560" h="79375">
                  <a:moveTo>
                    <a:pt x="235813" y="22009"/>
                  </a:moveTo>
                  <a:lnTo>
                    <a:pt x="229501" y="22009"/>
                  </a:lnTo>
                  <a:lnTo>
                    <a:pt x="220065" y="22047"/>
                  </a:lnTo>
                  <a:lnTo>
                    <a:pt x="214134" y="25806"/>
                  </a:lnTo>
                  <a:lnTo>
                    <a:pt x="210261" y="28219"/>
                  </a:lnTo>
                  <a:lnTo>
                    <a:pt x="244586" y="28219"/>
                  </a:lnTo>
                  <a:lnTo>
                    <a:pt x="241998" y="24676"/>
                  </a:lnTo>
                  <a:lnTo>
                    <a:pt x="235813" y="22009"/>
                  </a:lnTo>
                  <a:close/>
                </a:path>
                <a:path w="289560" h="79375">
                  <a:moveTo>
                    <a:pt x="128422" y="23075"/>
                  </a:moveTo>
                  <a:lnTo>
                    <a:pt x="117157" y="23088"/>
                  </a:lnTo>
                  <a:lnTo>
                    <a:pt x="117195" y="77965"/>
                  </a:lnTo>
                  <a:lnTo>
                    <a:pt x="128447" y="77939"/>
                  </a:lnTo>
                  <a:lnTo>
                    <a:pt x="128422" y="23075"/>
                  </a:lnTo>
                  <a:close/>
                </a:path>
                <a:path w="289560" h="79375">
                  <a:moveTo>
                    <a:pt x="64338" y="0"/>
                  </a:moveTo>
                  <a:lnTo>
                    <a:pt x="53060" y="0"/>
                  </a:lnTo>
                  <a:lnTo>
                    <a:pt x="53124" y="78028"/>
                  </a:lnTo>
                  <a:lnTo>
                    <a:pt x="64414" y="78028"/>
                  </a:lnTo>
                  <a:lnTo>
                    <a:pt x="64376" y="38531"/>
                  </a:lnTo>
                  <a:lnTo>
                    <a:pt x="67995" y="35890"/>
                  </a:lnTo>
                  <a:lnTo>
                    <a:pt x="73685" y="32727"/>
                  </a:lnTo>
                  <a:lnTo>
                    <a:pt x="100781" y="32689"/>
                  </a:lnTo>
                  <a:lnTo>
                    <a:pt x="96821" y="27622"/>
                  </a:lnTo>
                  <a:lnTo>
                    <a:pt x="64363" y="27622"/>
                  </a:lnTo>
                  <a:lnTo>
                    <a:pt x="64338" y="0"/>
                  </a:lnTo>
                  <a:close/>
                </a:path>
                <a:path w="289560" h="79375">
                  <a:moveTo>
                    <a:pt x="100781" y="32689"/>
                  </a:moveTo>
                  <a:lnTo>
                    <a:pt x="88595" y="32689"/>
                  </a:lnTo>
                  <a:lnTo>
                    <a:pt x="94043" y="38252"/>
                  </a:lnTo>
                  <a:lnTo>
                    <a:pt x="94081" y="78003"/>
                  </a:lnTo>
                  <a:lnTo>
                    <a:pt x="105321" y="77977"/>
                  </a:lnTo>
                  <a:lnTo>
                    <a:pt x="105308" y="49021"/>
                  </a:lnTo>
                  <a:lnTo>
                    <a:pt x="102678" y="35116"/>
                  </a:lnTo>
                  <a:lnTo>
                    <a:pt x="100781" y="32689"/>
                  </a:lnTo>
                  <a:close/>
                </a:path>
                <a:path w="289560" h="79375">
                  <a:moveTo>
                    <a:pt x="81330" y="22161"/>
                  </a:moveTo>
                  <a:lnTo>
                    <a:pt x="73672" y="22186"/>
                  </a:lnTo>
                  <a:lnTo>
                    <a:pt x="68224" y="25095"/>
                  </a:lnTo>
                  <a:lnTo>
                    <a:pt x="64363" y="27622"/>
                  </a:lnTo>
                  <a:lnTo>
                    <a:pt x="96821" y="27622"/>
                  </a:lnTo>
                  <a:lnTo>
                    <a:pt x="96305" y="26962"/>
                  </a:lnTo>
                  <a:lnTo>
                    <a:pt x="88440" y="23122"/>
                  </a:lnTo>
                  <a:lnTo>
                    <a:pt x="81330" y="22161"/>
                  </a:lnTo>
                  <a:close/>
                </a:path>
                <a:path w="289560" h="79375">
                  <a:moveTo>
                    <a:pt x="22440" y="32765"/>
                  </a:moveTo>
                  <a:lnTo>
                    <a:pt x="11163" y="32765"/>
                  </a:lnTo>
                  <a:lnTo>
                    <a:pt x="11201" y="60985"/>
                  </a:lnTo>
                  <a:lnTo>
                    <a:pt x="13016" y="70191"/>
                  </a:lnTo>
                  <a:lnTo>
                    <a:pt x="17629" y="75684"/>
                  </a:lnTo>
                  <a:lnTo>
                    <a:pt x="23786" y="78335"/>
                  </a:lnTo>
                  <a:lnTo>
                    <a:pt x="30238" y="79019"/>
                  </a:lnTo>
                  <a:lnTo>
                    <a:pt x="35090" y="79019"/>
                  </a:lnTo>
                  <a:lnTo>
                    <a:pt x="38595" y="78282"/>
                  </a:lnTo>
                  <a:lnTo>
                    <a:pt x="42468" y="76466"/>
                  </a:lnTo>
                  <a:lnTo>
                    <a:pt x="42468" y="69341"/>
                  </a:lnTo>
                  <a:lnTo>
                    <a:pt x="26250" y="69341"/>
                  </a:lnTo>
                  <a:lnTo>
                    <a:pt x="22491" y="67259"/>
                  </a:lnTo>
                  <a:lnTo>
                    <a:pt x="22440" y="32765"/>
                  </a:lnTo>
                  <a:close/>
                </a:path>
                <a:path w="289560" h="79375">
                  <a:moveTo>
                    <a:pt x="42468" y="66547"/>
                  </a:moveTo>
                  <a:lnTo>
                    <a:pt x="36753" y="69341"/>
                  </a:lnTo>
                  <a:lnTo>
                    <a:pt x="42468" y="69341"/>
                  </a:lnTo>
                  <a:lnTo>
                    <a:pt x="42468" y="66547"/>
                  </a:lnTo>
                  <a:close/>
                </a:path>
                <a:path w="289560" h="79375">
                  <a:moveTo>
                    <a:pt x="22415" y="6451"/>
                  </a:moveTo>
                  <a:lnTo>
                    <a:pt x="11150" y="6502"/>
                  </a:lnTo>
                  <a:lnTo>
                    <a:pt x="11163" y="23202"/>
                  </a:lnTo>
                  <a:lnTo>
                    <a:pt x="0" y="23202"/>
                  </a:lnTo>
                  <a:lnTo>
                    <a:pt x="38" y="32791"/>
                  </a:lnTo>
                  <a:lnTo>
                    <a:pt x="22440" y="32753"/>
                  </a:lnTo>
                  <a:lnTo>
                    <a:pt x="39027" y="32753"/>
                  </a:lnTo>
                  <a:lnTo>
                    <a:pt x="39027" y="23190"/>
                  </a:lnTo>
                  <a:lnTo>
                    <a:pt x="22440" y="23190"/>
                  </a:lnTo>
                  <a:lnTo>
                    <a:pt x="22415" y="6451"/>
                  </a:lnTo>
                  <a:close/>
                </a:path>
                <a:path w="289560" h="79375">
                  <a:moveTo>
                    <a:pt x="39027" y="23152"/>
                  </a:moveTo>
                  <a:lnTo>
                    <a:pt x="22440" y="23190"/>
                  </a:lnTo>
                  <a:lnTo>
                    <a:pt x="39027" y="23190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23562" y="9048356"/>
              <a:ext cx="292595" cy="882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808613" y="906132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7729" y="0"/>
                  </a:moveTo>
                  <a:lnTo>
                    <a:pt x="5118" y="0"/>
                  </a:lnTo>
                  <a:lnTo>
                    <a:pt x="12" y="5105"/>
                  </a:lnTo>
                  <a:lnTo>
                    <a:pt x="0" y="17729"/>
                  </a:lnTo>
                  <a:lnTo>
                    <a:pt x="5118" y="22834"/>
                  </a:lnTo>
                  <a:lnTo>
                    <a:pt x="17729" y="22834"/>
                  </a:lnTo>
                  <a:lnTo>
                    <a:pt x="19460" y="21107"/>
                  </a:lnTo>
                  <a:lnTo>
                    <a:pt x="6083" y="21107"/>
                  </a:lnTo>
                  <a:lnTo>
                    <a:pt x="1739" y="16763"/>
                  </a:lnTo>
                  <a:lnTo>
                    <a:pt x="1866" y="5956"/>
                  </a:lnTo>
                  <a:lnTo>
                    <a:pt x="6083" y="1739"/>
                  </a:lnTo>
                  <a:lnTo>
                    <a:pt x="19469" y="1739"/>
                  </a:lnTo>
                  <a:lnTo>
                    <a:pt x="17729" y="0"/>
                  </a:lnTo>
                  <a:close/>
                </a:path>
                <a:path w="22860" h="22859">
                  <a:moveTo>
                    <a:pt x="15588" y="11823"/>
                  </a:moveTo>
                  <a:lnTo>
                    <a:pt x="12395" y="11823"/>
                  </a:lnTo>
                  <a:lnTo>
                    <a:pt x="13157" y="11937"/>
                  </a:lnTo>
                  <a:lnTo>
                    <a:pt x="13716" y="12280"/>
                  </a:lnTo>
                  <a:lnTo>
                    <a:pt x="14465" y="13373"/>
                  </a:lnTo>
                  <a:lnTo>
                    <a:pt x="14681" y="14160"/>
                  </a:lnTo>
                  <a:lnTo>
                    <a:pt x="14770" y="15176"/>
                  </a:lnTo>
                  <a:lnTo>
                    <a:pt x="14891" y="17005"/>
                  </a:lnTo>
                  <a:lnTo>
                    <a:pt x="14994" y="17983"/>
                  </a:lnTo>
                  <a:lnTo>
                    <a:pt x="15113" y="18834"/>
                  </a:lnTo>
                  <a:lnTo>
                    <a:pt x="15278" y="19265"/>
                  </a:lnTo>
                  <a:lnTo>
                    <a:pt x="17081" y="19265"/>
                  </a:lnTo>
                  <a:lnTo>
                    <a:pt x="15494" y="20408"/>
                  </a:lnTo>
                  <a:lnTo>
                    <a:pt x="13538" y="21107"/>
                  </a:lnTo>
                  <a:lnTo>
                    <a:pt x="19460" y="21107"/>
                  </a:lnTo>
                  <a:lnTo>
                    <a:pt x="21395" y="19176"/>
                  </a:lnTo>
                  <a:lnTo>
                    <a:pt x="17183" y="19176"/>
                  </a:lnTo>
                  <a:lnTo>
                    <a:pt x="16979" y="18808"/>
                  </a:lnTo>
                  <a:lnTo>
                    <a:pt x="16361" y="14592"/>
                  </a:lnTo>
                  <a:lnTo>
                    <a:pt x="16192" y="12826"/>
                  </a:lnTo>
                  <a:lnTo>
                    <a:pt x="15588" y="11823"/>
                  </a:lnTo>
                  <a:close/>
                </a:path>
                <a:path w="22860" h="22859">
                  <a:moveTo>
                    <a:pt x="12839" y="3479"/>
                  </a:moveTo>
                  <a:lnTo>
                    <a:pt x="6464" y="3479"/>
                  </a:lnTo>
                  <a:lnTo>
                    <a:pt x="6489" y="3797"/>
                  </a:lnTo>
                  <a:lnTo>
                    <a:pt x="6616" y="19265"/>
                  </a:lnTo>
                  <a:lnTo>
                    <a:pt x="8293" y="19265"/>
                  </a:lnTo>
                  <a:lnTo>
                    <a:pt x="8293" y="11874"/>
                  </a:lnTo>
                  <a:lnTo>
                    <a:pt x="11645" y="11874"/>
                  </a:lnTo>
                  <a:lnTo>
                    <a:pt x="12395" y="11823"/>
                  </a:lnTo>
                  <a:lnTo>
                    <a:pt x="15588" y="11823"/>
                  </a:lnTo>
                  <a:lnTo>
                    <a:pt x="14363" y="11226"/>
                  </a:lnTo>
                  <a:lnTo>
                    <a:pt x="15748" y="10490"/>
                  </a:lnTo>
                  <a:lnTo>
                    <a:pt x="8293" y="10388"/>
                  </a:lnTo>
                  <a:lnTo>
                    <a:pt x="8293" y="4978"/>
                  </a:lnTo>
                  <a:lnTo>
                    <a:pt x="15811" y="4978"/>
                  </a:lnTo>
                  <a:lnTo>
                    <a:pt x="15049" y="4470"/>
                  </a:lnTo>
                  <a:lnTo>
                    <a:pt x="14096" y="3797"/>
                  </a:lnTo>
                  <a:lnTo>
                    <a:pt x="12839" y="3479"/>
                  </a:lnTo>
                  <a:close/>
                </a:path>
                <a:path w="22860" h="22859">
                  <a:moveTo>
                    <a:pt x="19469" y="1739"/>
                  </a:moveTo>
                  <a:lnTo>
                    <a:pt x="16764" y="1739"/>
                  </a:lnTo>
                  <a:lnTo>
                    <a:pt x="20968" y="5956"/>
                  </a:lnTo>
                  <a:lnTo>
                    <a:pt x="21094" y="14592"/>
                  </a:lnTo>
                  <a:lnTo>
                    <a:pt x="19558" y="17424"/>
                  </a:lnTo>
                  <a:lnTo>
                    <a:pt x="17183" y="19176"/>
                  </a:lnTo>
                  <a:lnTo>
                    <a:pt x="21395" y="19176"/>
                  </a:lnTo>
                  <a:lnTo>
                    <a:pt x="22847" y="17729"/>
                  </a:lnTo>
                  <a:lnTo>
                    <a:pt x="22834" y="5105"/>
                  </a:lnTo>
                  <a:lnTo>
                    <a:pt x="19469" y="1739"/>
                  </a:lnTo>
                  <a:close/>
                </a:path>
                <a:path w="22860" h="22859">
                  <a:moveTo>
                    <a:pt x="15811" y="4978"/>
                  </a:moveTo>
                  <a:lnTo>
                    <a:pt x="12293" y="4978"/>
                  </a:lnTo>
                  <a:lnTo>
                    <a:pt x="13182" y="5168"/>
                  </a:lnTo>
                  <a:lnTo>
                    <a:pt x="13792" y="5575"/>
                  </a:lnTo>
                  <a:lnTo>
                    <a:pt x="14373" y="5930"/>
                  </a:lnTo>
                  <a:lnTo>
                    <a:pt x="14495" y="6146"/>
                  </a:lnTo>
                  <a:lnTo>
                    <a:pt x="14693" y="6616"/>
                  </a:lnTo>
                  <a:lnTo>
                    <a:pt x="14693" y="9448"/>
                  </a:lnTo>
                  <a:lnTo>
                    <a:pt x="13500" y="10388"/>
                  </a:lnTo>
                  <a:lnTo>
                    <a:pt x="15807" y="10388"/>
                  </a:lnTo>
                  <a:lnTo>
                    <a:pt x="16361" y="9448"/>
                  </a:lnTo>
                  <a:lnTo>
                    <a:pt x="16364" y="5930"/>
                  </a:lnTo>
                  <a:lnTo>
                    <a:pt x="16002" y="5105"/>
                  </a:lnTo>
                  <a:lnTo>
                    <a:pt x="15811" y="4978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/>
          <p:cNvGrpSpPr/>
          <p:nvPr/>
        </p:nvGrpSpPr>
        <p:grpSpPr>
          <a:xfrm>
            <a:off x="4113834" y="9921444"/>
            <a:ext cx="711835" cy="103505"/>
            <a:chOff x="4113834" y="9921444"/>
            <a:chExt cx="711835" cy="103505"/>
          </a:xfrm>
        </p:grpSpPr>
        <p:sp>
          <p:nvSpPr>
            <p:cNvPr id="71" name="object 71"/>
            <p:cNvSpPr/>
            <p:nvPr/>
          </p:nvSpPr>
          <p:spPr>
            <a:xfrm>
              <a:off x="4465040" y="9932209"/>
              <a:ext cx="339090" cy="92710"/>
            </a:xfrm>
            <a:custGeom>
              <a:avLst/>
              <a:gdLst/>
              <a:ahLst/>
              <a:cxnLst/>
              <a:rect l="l" t="t" r="r" b="b"/>
              <a:pathLst>
                <a:path w="339089" h="92709">
                  <a:moveTo>
                    <a:pt x="175361" y="27012"/>
                  </a:moveTo>
                  <a:lnTo>
                    <a:pt x="162191" y="27012"/>
                  </a:lnTo>
                  <a:lnTo>
                    <a:pt x="162217" y="61036"/>
                  </a:lnTo>
                  <a:lnTo>
                    <a:pt x="165294" y="77333"/>
                  </a:lnTo>
                  <a:lnTo>
                    <a:pt x="172764" y="86887"/>
                  </a:lnTo>
                  <a:lnTo>
                    <a:pt x="181987" y="91382"/>
                  </a:lnTo>
                  <a:lnTo>
                    <a:pt x="190322" y="92506"/>
                  </a:lnTo>
                  <a:lnTo>
                    <a:pt x="200113" y="92506"/>
                  </a:lnTo>
                  <a:lnTo>
                    <a:pt x="206755" y="88404"/>
                  </a:lnTo>
                  <a:lnTo>
                    <a:pt x="211277" y="85255"/>
                  </a:lnTo>
                  <a:lnTo>
                    <a:pt x="223350" y="85255"/>
                  </a:lnTo>
                  <a:lnTo>
                    <a:pt x="223346" y="80162"/>
                  </a:lnTo>
                  <a:lnTo>
                    <a:pt x="181800" y="80162"/>
                  </a:lnTo>
                  <a:lnTo>
                    <a:pt x="175425" y="73647"/>
                  </a:lnTo>
                  <a:lnTo>
                    <a:pt x="175361" y="27012"/>
                  </a:lnTo>
                  <a:close/>
                </a:path>
                <a:path w="339089" h="92709">
                  <a:moveTo>
                    <a:pt x="223350" y="85255"/>
                  </a:moveTo>
                  <a:lnTo>
                    <a:pt x="211277" y="85255"/>
                  </a:lnTo>
                  <a:lnTo>
                    <a:pt x="211327" y="91224"/>
                  </a:lnTo>
                  <a:lnTo>
                    <a:pt x="223354" y="91224"/>
                  </a:lnTo>
                  <a:lnTo>
                    <a:pt x="223350" y="85255"/>
                  </a:lnTo>
                  <a:close/>
                </a:path>
                <a:path w="339089" h="92709">
                  <a:moveTo>
                    <a:pt x="223304" y="26974"/>
                  </a:moveTo>
                  <a:lnTo>
                    <a:pt x="210108" y="26987"/>
                  </a:lnTo>
                  <a:lnTo>
                    <a:pt x="210159" y="73202"/>
                  </a:lnTo>
                  <a:lnTo>
                    <a:pt x="205905" y="76326"/>
                  </a:lnTo>
                  <a:lnTo>
                    <a:pt x="199262" y="80162"/>
                  </a:lnTo>
                  <a:lnTo>
                    <a:pt x="223346" y="80162"/>
                  </a:lnTo>
                  <a:lnTo>
                    <a:pt x="223304" y="26974"/>
                  </a:lnTo>
                  <a:close/>
                </a:path>
                <a:path w="339089" h="92709">
                  <a:moveTo>
                    <a:pt x="246138" y="26962"/>
                  </a:moveTo>
                  <a:lnTo>
                    <a:pt x="234073" y="26974"/>
                  </a:lnTo>
                  <a:lnTo>
                    <a:pt x="234149" y="91211"/>
                  </a:lnTo>
                  <a:lnTo>
                    <a:pt x="247332" y="91211"/>
                  </a:lnTo>
                  <a:lnTo>
                    <a:pt x="247281" y="44945"/>
                  </a:lnTo>
                  <a:lnTo>
                    <a:pt x="252107" y="41274"/>
                  </a:lnTo>
                  <a:lnTo>
                    <a:pt x="257949" y="38138"/>
                  </a:lnTo>
                  <a:lnTo>
                    <a:pt x="334723" y="38061"/>
                  </a:lnTo>
                  <a:lnTo>
                    <a:pt x="332804" y="35128"/>
                  </a:lnTo>
                  <a:lnTo>
                    <a:pt x="287832" y="35128"/>
                  </a:lnTo>
                  <a:lnTo>
                    <a:pt x="286317" y="33045"/>
                  </a:lnTo>
                  <a:lnTo>
                    <a:pt x="246138" y="33045"/>
                  </a:lnTo>
                  <a:lnTo>
                    <a:pt x="246138" y="26962"/>
                  </a:lnTo>
                  <a:close/>
                </a:path>
                <a:path w="339089" h="92709">
                  <a:moveTo>
                    <a:pt x="303988" y="38112"/>
                  </a:moveTo>
                  <a:lnTo>
                    <a:pt x="273519" y="38112"/>
                  </a:lnTo>
                  <a:lnTo>
                    <a:pt x="279755" y="43510"/>
                  </a:lnTo>
                  <a:lnTo>
                    <a:pt x="279806" y="91173"/>
                  </a:lnTo>
                  <a:lnTo>
                    <a:pt x="293001" y="91173"/>
                  </a:lnTo>
                  <a:lnTo>
                    <a:pt x="292950" y="50152"/>
                  </a:lnTo>
                  <a:lnTo>
                    <a:pt x="292684" y="47764"/>
                  </a:lnTo>
                  <a:lnTo>
                    <a:pt x="292239" y="45478"/>
                  </a:lnTo>
                  <a:lnTo>
                    <a:pt x="297065" y="41795"/>
                  </a:lnTo>
                  <a:lnTo>
                    <a:pt x="303988" y="38112"/>
                  </a:lnTo>
                  <a:close/>
                </a:path>
                <a:path w="339089" h="92709">
                  <a:moveTo>
                    <a:pt x="334723" y="38061"/>
                  </a:moveTo>
                  <a:lnTo>
                    <a:pt x="319163" y="38061"/>
                  </a:lnTo>
                  <a:lnTo>
                    <a:pt x="325399" y="43433"/>
                  </a:lnTo>
                  <a:lnTo>
                    <a:pt x="325437" y="91122"/>
                  </a:lnTo>
                  <a:lnTo>
                    <a:pt x="338658" y="91122"/>
                  </a:lnTo>
                  <a:lnTo>
                    <a:pt x="338594" y="52819"/>
                  </a:lnTo>
                  <a:lnTo>
                    <a:pt x="336520" y="40807"/>
                  </a:lnTo>
                  <a:lnTo>
                    <a:pt x="334723" y="38061"/>
                  </a:lnTo>
                  <a:close/>
                </a:path>
                <a:path w="339089" h="92709">
                  <a:moveTo>
                    <a:pt x="313626" y="25730"/>
                  </a:moveTo>
                  <a:lnTo>
                    <a:pt x="306285" y="26564"/>
                  </a:lnTo>
                  <a:lnTo>
                    <a:pt x="299453" y="28728"/>
                  </a:lnTo>
                  <a:lnTo>
                    <a:pt x="293259" y="31743"/>
                  </a:lnTo>
                  <a:lnTo>
                    <a:pt x="287832" y="35128"/>
                  </a:lnTo>
                  <a:lnTo>
                    <a:pt x="332804" y="35128"/>
                  </a:lnTo>
                  <a:lnTo>
                    <a:pt x="330992" y="32359"/>
                  </a:lnTo>
                  <a:lnTo>
                    <a:pt x="323023" y="27369"/>
                  </a:lnTo>
                  <a:lnTo>
                    <a:pt x="313626" y="25730"/>
                  </a:lnTo>
                  <a:close/>
                </a:path>
                <a:path w="339089" h="92709">
                  <a:moveTo>
                    <a:pt x="276034" y="25768"/>
                  </a:moveTo>
                  <a:lnTo>
                    <a:pt x="268668" y="25768"/>
                  </a:lnTo>
                  <a:lnTo>
                    <a:pt x="257619" y="25806"/>
                  </a:lnTo>
                  <a:lnTo>
                    <a:pt x="246138" y="33045"/>
                  </a:lnTo>
                  <a:lnTo>
                    <a:pt x="286317" y="33045"/>
                  </a:lnTo>
                  <a:lnTo>
                    <a:pt x="283286" y="28879"/>
                  </a:lnTo>
                  <a:lnTo>
                    <a:pt x="276034" y="25768"/>
                  </a:lnTo>
                  <a:close/>
                </a:path>
                <a:path w="339089" h="92709">
                  <a:moveTo>
                    <a:pt x="150342" y="27012"/>
                  </a:moveTo>
                  <a:lnTo>
                    <a:pt x="137147" y="27025"/>
                  </a:lnTo>
                  <a:lnTo>
                    <a:pt x="137185" y="91274"/>
                  </a:lnTo>
                  <a:lnTo>
                    <a:pt x="150380" y="91249"/>
                  </a:lnTo>
                  <a:lnTo>
                    <a:pt x="150342" y="27012"/>
                  </a:lnTo>
                  <a:close/>
                </a:path>
                <a:path w="339089" h="92709">
                  <a:moveTo>
                    <a:pt x="75310" y="0"/>
                  </a:moveTo>
                  <a:lnTo>
                    <a:pt x="62115" y="0"/>
                  </a:lnTo>
                  <a:lnTo>
                    <a:pt x="62191" y="91338"/>
                  </a:lnTo>
                  <a:lnTo>
                    <a:pt x="75425" y="91338"/>
                  </a:lnTo>
                  <a:lnTo>
                    <a:pt x="75361" y="45110"/>
                  </a:lnTo>
                  <a:lnTo>
                    <a:pt x="79603" y="42024"/>
                  </a:lnTo>
                  <a:lnTo>
                    <a:pt x="86258" y="38315"/>
                  </a:lnTo>
                  <a:lnTo>
                    <a:pt x="117983" y="38277"/>
                  </a:lnTo>
                  <a:lnTo>
                    <a:pt x="113348" y="32346"/>
                  </a:lnTo>
                  <a:lnTo>
                    <a:pt x="75349" y="32346"/>
                  </a:lnTo>
                  <a:lnTo>
                    <a:pt x="75310" y="0"/>
                  </a:lnTo>
                  <a:close/>
                </a:path>
                <a:path w="339089" h="92709">
                  <a:moveTo>
                    <a:pt x="117983" y="38277"/>
                  </a:moveTo>
                  <a:lnTo>
                    <a:pt x="103708" y="38277"/>
                  </a:lnTo>
                  <a:lnTo>
                    <a:pt x="110096" y="44780"/>
                  </a:lnTo>
                  <a:lnTo>
                    <a:pt x="110147" y="91312"/>
                  </a:lnTo>
                  <a:lnTo>
                    <a:pt x="123291" y="91287"/>
                  </a:lnTo>
                  <a:lnTo>
                    <a:pt x="123278" y="57391"/>
                  </a:lnTo>
                  <a:lnTo>
                    <a:pt x="120200" y="41114"/>
                  </a:lnTo>
                  <a:lnTo>
                    <a:pt x="117983" y="38277"/>
                  </a:lnTo>
                  <a:close/>
                </a:path>
                <a:path w="339089" h="92709">
                  <a:moveTo>
                    <a:pt x="95199" y="25946"/>
                  </a:moveTo>
                  <a:lnTo>
                    <a:pt x="86245" y="25971"/>
                  </a:lnTo>
                  <a:lnTo>
                    <a:pt x="79870" y="29375"/>
                  </a:lnTo>
                  <a:lnTo>
                    <a:pt x="75349" y="32346"/>
                  </a:lnTo>
                  <a:lnTo>
                    <a:pt x="113348" y="32346"/>
                  </a:lnTo>
                  <a:lnTo>
                    <a:pt x="112739" y="31567"/>
                  </a:lnTo>
                  <a:lnTo>
                    <a:pt x="103528" y="27071"/>
                  </a:lnTo>
                  <a:lnTo>
                    <a:pt x="95199" y="25946"/>
                  </a:lnTo>
                  <a:close/>
                </a:path>
                <a:path w="339089" h="92709">
                  <a:moveTo>
                    <a:pt x="26263" y="38366"/>
                  </a:moveTo>
                  <a:lnTo>
                    <a:pt x="13068" y="38366"/>
                  </a:lnTo>
                  <a:lnTo>
                    <a:pt x="13106" y="71399"/>
                  </a:lnTo>
                  <a:lnTo>
                    <a:pt x="15231" y="82173"/>
                  </a:lnTo>
                  <a:lnTo>
                    <a:pt x="20631" y="88601"/>
                  </a:lnTo>
                  <a:lnTo>
                    <a:pt x="27840" y="91705"/>
                  </a:lnTo>
                  <a:lnTo>
                    <a:pt x="35394" y="92506"/>
                  </a:lnTo>
                  <a:lnTo>
                    <a:pt x="41071" y="92506"/>
                  </a:lnTo>
                  <a:lnTo>
                    <a:pt x="45186" y="91643"/>
                  </a:lnTo>
                  <a:lnTo>
                    <a:pt x="49720" y="89522"/>
                  </a:lnTo>
                  <a:lnTo>
                    <a:pt x="49720" y="81178"/>
                  </a:lnTo>
                  <a:lnTo>
                    <a:pt x="30721" y="81178"/>
                  </a:lnTo>
                  <a:lnTo>
                    <a:pt x="26327" y="78739"/>
                  </a:lnTo>
                  <a:lnTo>
                    <a:pt x="26263" y="38366"/>
                  </a:lnTo>
                  <a:close/>
                </a:path>
                <a:path w="339089" h="92709">
                  <a:moveTo>
                    <a:pt x="49720" y="77901"/>
                  </a:moveTo>
                  <a:lnTo>
                    <a:pt x="47142" y="79146"/>
                  </a:lnTo>
                  <a:lnTo>
                    <a:pt x="43027" y="81178"/>
                  </a:lnTo>
                  <a:lnTo>
                    <a:pt x="49720" y="81178"/>
                  </a:lnTo>
                  <a:lnTo>
                    <a:pt x="49720" y="77901"/>
                  </a:lnTo>
                  <a:close/>
                </a:path>
                <a:path w="339089" h="92709">
                  <a:moveTo>
                    <a:pt x="26238" y="7569"/>
                  </a:moveTo>
                  <a:lnTo>
                    <a:pt x="13055" y="7619"/>
                  </a:lnTo>
                  <a:lnTo>
                    <a:pt x="13068" y="27165"/>
                  </a:lnTo>
                  <a:lnTo>
                    <a:pt x="0" y="27165"/>
                  </a:lnTo>
                  <a:lnTo>
                    <a:pt x="50" y="38379"/>
                  </a:lnTo>
                  <a:lnTo>
                    <a:pt x="26263" y="38366"/>
                  </a:lnTo>
                  <a:lnTo>
                    <a:pt x="45694" y="38341"/>
                  </a:lnTo>
                  <a:lnTo>
                    <a:pt x="45694" y="27152"/>
                  </a:lnTo>
                  <a:lnTo>
                    <a:pt x="26263" y="27152"/>
                  </a:lnTo>
                  <a:lnTo>
                    <a:pt x="26238" y="7569"/>
                  </a:lnTo>
                  <a:close/>
                </a:path>
                <a:path w="339089" h="92709">
                  <a:moveTo>
                    <a:pt x="45694" y="27101"/>
                  </a:moveTo>
                  <a:lnTo>
                    <a:pt x="26263" y="27152"/>
                  </a:lnTo>
                  <a:lnTo>
                    <a:pt x="45694" y="27152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13834" y="9921444"/>
              <a:ext cx="342531" cy="10327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798733" y="993662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26" y="0"/>
                  </a:moveTo>
                  <a:lnTo>
                    <a:pt x="5981" y="0"/>
                  </a:lnTo>
                  <a:lnTo>
                    <a:pt x="12" y="5981"/>
                  </a:lnTo>
                  <a:lnTo>
                    <a:pt x="0" y="20764"/>
                  </a:lnTo>
                  <a:lnTo>
                    <a:pt x="5981" y="26733"/>
                  </a:lnTo>
                  <a:lnTo>
                    <a:pt x="20726" y="26733"/>
                  </a:lnTo>
                  <a:lnTo>
                    <a:pt x="22771" y="24701"/>
                  </a:lnTo>
                  <a:lnTo>
                    <a:pt x="7099" y="24701"/>
                  </a:lnTo>
                  <a:lnTo>
                    <a:pt x="2032" y="19621"/>
                  </a:lnTo>
                  <a:lnTo>
                    <a:pt x="2032" y="7124"/>
                  </a:lnTo>
                  <a:lnTo>
                    <a:pt x="7099" y="2044"/>
                  </a:lnTo>
                  <a:lnTo>
                    <a:pt x="22775" y="2044"/>
                  </a:lnTo>
                  <a:lnTo>
                    <a:pt x="20726" y="0"/>
                  </a:lnTo>
                  <a:close/>
                </a:path>
                <a:path w="27304" h="27304">
                  <a:moveTo>
                    <a:pt x="18229" y="13843"/>
                  </a:moveTo>
                  <a:lnTo>
                    <a:pt x="14490" y="13843"/>
                  </a:lnTo>
                  <a:lnTo>
                    <a:pt x="15392" y="13982"/>
                  </a:lnTo>
                  <a:lnTo>
                    <a:pt x="16040" y="14389"/>
                  </a:lnTo>
                  <a:lnTo>
                    <a:pt x="16929" y="15659"/>
                  </a:lnTo>
                  <a:lnTo>
                    <a:pt x="17183" y="16586"/>
                  </a:lnTo>
                  <a:lnTo>
                    <a:pt x="17284" y="17767"/>
                  </a:lnTo>
                  <a:lnTo>
                    <a:pt x="17396" y="19621"/>
                  </a:lnTo>
                  <a:lnTo>
                    <a:pt x="17602" y="21539"/>
                  </a:lnTo>
                  <a:lnTo>
                    <a:pt x="17691" y="22047"/>
                  </a:lnTo>
                  <a:lnTo>
                    <a:pt x="17881" y="22555"/>
                  </a:lnTo>
                  <a:lnTo>
                    <a:pt x="19989" y="22555"/>
                  </a:lnTo>
                  <a:lnTo>
                    <a:pt x="18122" y="23901"/>
                  </a:lnTo>
                  <a:lnTo>
                    <a:pt x="15849" y="24701"/>
                  </a:lnTo>
                  <a:lnTo>
                    <a:pt x="22771" y="24701"/>
                  </a:lnTo>
                  <a:lnTo>
                    <a:pt x="25020" y="22466"/>
                  </a:lnTo>
                  <a:lnTo>
                    <a:pt x="20104" y="22466"/>
                  </a:lnTo>
                  <a:lnTo>
                    <a:pt x="19862" y="22021"/>
                  </a:lnTo>
                  <a:lnTo>
                    <a:pt x="19672" y="21539"/>
                  </a:lnTo>
                  <a:lnTo>
                    <a:pt x="19411" y="20383"/>
                  </a:lnTo>
                  <a:lnTo>
                    <a:pt x="19313" y="19621"/>
                  </a:lnTo>
                  <a:lnTo>
                    <a:pt x="19101" y="16586"/>
                  </a:lnTo>
                  <a:lnTo>
                    <a:pt x="18948" y="15024"/>
                  </a:lnTo>
                  <a:lnTo>
                    <a:pt x="18229" y="13843"/>
                  </a:lnTo>
                  <a:close/>
                </a:path>
                <a:path w="27304" h="27304">
                  <a:moveTo>
                    <a:pt x="15011" y="4076"/>
                  </a:moveTo>
                  <a:lnTo>
                    <a:pt x="7556" y="4076"/>
                  </a:lnTo>
                  <a:lnTo>
                    <a:pt x="7647" y="5232"/>
                  </a:lnTo>
                  <a:lnTo>
                    <a:pt x="7734" y="22555"/>
                  </a:lnTo>
                  <a:lnTo>
                    <a:pt x="9702" y="22555"/>
                  </a:lnTo>
                  <a:lnTo>
                    <a:pt x="9702" y="13906"/>
                  </a:lnTo>
                  <a:lnTo>
                    <a:pt x="13627" y="13906"/>
                  </a:lnTo>
                  <a:lnTo>
                    <a:pt x="14490" y="13843"/>
                  </a:lnTo>
                  <a:lnTo>
                    <a:pt x="18229" y="13843"/>
                  </a:lnTo>
                  <a:lnTo>
                    <a:pt x="16802" y="13144"/>
                  </a:lnTo>
                  <a:lnTo>
                    <a:pt x="18427" y="12280"/>
                  </a:lnTo>
                  <a:lnTo>
                    <a:pt x="9702" y="12166"/>
                  </a:lnTo>
                  <a:lnTo>
                    <a:pt x="9702" y="5829"/>
                  </a:lnTo>
                  <a:lnTo>
                    <a:pt x="18492" y="5829"/>
                  </a:lnTo>
                  <a:lnTo>
                    <a:pt x="16497" y="4457"/>
                  </a:lnTo>
                  <a:lnTo>
                    <a:pt x="15011" y="4076"/>
                  </a:lnTo>
                  <a:close/>
                </a:path>
                <a:path w="27304" h="27304">
                  <a:moveTo>
                    <a:pt x="22775" y="2044"/>
                  </a:moveTo>
                  <a:lnTo>
                    <a:pt x="19621" y="2044"/>
                  </a:lnTo>
                  <a:lnTo>
                    <a:pt x="24688" y="7124"/>
                  </a:lnTo>
                  <a:lnTo>
                    <a:pt x="24688" y="17081"/>
                  </a:lnTo>
                  <a:lnTo>
                    <a:pt x="22885" y="20383"/>
                  </a:lnTo>
                  <a:lnTo>
                    <a:pt x="20104" y="22466"/>
                  </a:lnTo>
                  <a:lnTo>
                    <a:pt x="25020" y="22466"/>
                  </a:lnTo>
                  <a:lnTo>
                    <a:pt x="26733" y="20764"/>
                  </a:lnTo>
                  <a:lnTo>
                    <a:pt x="26720" y="5981"/>
                  </a:lnTo>
                  <a:lnTo>
                    <a:pt x="22775" y="2044"/>
                  </a:lnTo>
                  <a:close/>
                </a:path>
                <a:path w="27304" h="27304">
                  <a:moveTo>
                    <a:pt x="18492" y="5829"/>
                  </a:moveTo>
                  <a:lnTo>
                    <a:pt x="14376" y="5829"/>
                  </a:lnTo>
                  <a:lnTo>
                    <a:pt x="15417" y="6057"/>
                  </a:lnTo>
                  <a:lnTo>
                    <a:pt x="16865" y="6985"/>
                  </a:lnTo>
                  <a:lnTo>
                    <a:pt x="17195" y="7747"/>
                  </a:lnTo>
                  <a:lnTo>
                    <a:pt x="17195" y="11061"/>
                  </a:lnTo>
                  <a:lnTo>
                    <a:pt x="15798" y="12166"/>
                  </a:lnTo>
                  <a:lnTo>
                    <a:pt x="18494" y="12166"/>
                  </a:lnTo>
                  <a:lnTo>
                    <a:pt x="19135" y="11061"/>
                  </a:lnTo>
                  <a:lnTo>
                    <a:pt x="19146" y="6946"/>
                  </a:lnTo>
                  <a:lnTo>
                    <a:pt x="18719" y="5981"/>
                  </a:lnTo>
                  <a:lnTo>
                    <a:pt x="18492" y="5829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/>
          <p:cNvGrpSpPr/>
          <p:nvPr/>
        </p:nvGrpSpPr>
        <p:grpSpPr>
          <a:xfrm>
            <a:off x="5577166" y="9048356"/>
            <a:ext cx="608330" cy="88265"/>
            <a:chOff x="5577166" y="9048356"/>
            <a:chExt cx="608330" cy="88265"/>
          </a:xfrm>
        </p:grpSpPr>
        <p:sp>
          <p:nvSpPr>
            <p:cNvPr id="75" name="object 75"/>
            <p:cNvSpPr/>
            <p:nvPr/>
          </p:nvSpPr>
          <p:spPr>
            <a:xfrm>
              <a:off x="5877166" y="9057551"/>
              <a:ext cx="289560" cy="79375"/>
            </a:xfrm>
            <a:custGeom>
              <a:avLst/>
              <a:gdLst/>
              <a:ahLst/>
              <a:cxnLst/>
              <a:rect l="l" t="t" r="r" b="b"/>
              <a:pathLst>
                <a:path w="289560" h="79375">
                  <a:moveTo>
                    <a:pt x="149796" y="23075"/>
                  </a:moveTo>
                  <a:lnTo>
                    <a:pt x="138544" y="23075"/>
                  </a:lnTo>
                  <a:lnTo>
                    <a:pt x="138670" y="52730"/>
                  </a:lnTo>
                  <a:lnTo>
                    <a:pt x="141193" y="66053"/>
                  </a:lnTo>
                  <a:lnTo>
                    <a:pt x="147580" y="74215"/>
                  </a:lnTo>
                  <a:lnTo>
                    <a:pt x="155462" y="78058"/>
                  </a:lnTo>
                  <a:lnTo>
                    <a:pt x="162585" y="79019"/>
                  </a:lnTo>
                  <a:lnTo>
                    <a:pt x="170941" y="79019"/>
                  </a:lnTo>
                  <a:lnTo>
                    <a:pt x="176618" y="75514"/>
                  </a:lnTo>
                  <a:lnTo>
                    <a:pt x="180479" y="72821"/>
                  </a:lnTo>
                  <a:lnTo>
                    <a:pt x="190800" y="72821"/>
                  </a:lnTo>
                  <a:lnTo>
                    <a:pt x="190796" y="68478"/>
                  </a:lnTo>
                  <a:lnTo>
                    <a:pt x="155283" y="68465"/>
                  </a:lnTo>
                  <a:lnTo>
                    <a:pt x="149847" y="62915"/>
                  </a:lnTo>
                  <a:lnTo>
                    <a:pt x="149796" y="23075"/>
                  </a:lnTo>
                  <a:close/>
                </a:path>
                <a:path w="289560" h="79375">
                  <a:moveTo>
                    <a:pt x="190800" y="72821"/>
                  </a:moveTo>
                  <a:lnTo>
                    <a:pt x="180479" y="72821"/>
                  </a:lnTo>
                  <a:lnTo>
                    <a:pt x="180517" y="77914"/>
                  </a:lnTo>
                  <a:lnTo>
                    <a:pt x="190804" y="77914"/>
                  </a:lnTo>
                  <a:lnTo>
                    <a:pt x="190800" y="72821"/>
                  </a:lnTo>
                  <a:close/>
                </a:path>
                <a:path w="289560" h="79375">
                  <a:moveTo>
                    <a:pt x="190753" y="23037"/>
                  </a:moveTo>
                  <a:lnTo>
                    <a:pt x="179489" y="23050"/>
                  </a:lnTo>
                  <a:lnTo>
                    <a:pt x="179527" y="62522"/>
                  </a:lnTo>
                  <a:lnTo>
                    <a:pt x="175894" y="65189"/>
                  </a:lnTo>
                  <a:lnTo>
                    <a:pt x="170218" y="68465"/>
                  </a:lnTo>
                  <a:lnTo>
                    <a:pt x="155295" y="68478"/>
                  </a:lnTo>
                  <a:lnTo>
                    <a:pt x="190796" y="68478"/>
                  </a:lnTo>
                  <a:lnTo>
                    <a:pt x="190753" y="23037"/>
                  </a:lnTo>
                  <a:close/>
                </a:path>
                <a:path w="289560" h="79375">
                  <a:moveTo>
                    <a:pt x="210261" y="23025"/>
                  </a:moveTo>
                  <a:lnTo>
                    <a:pt x="199948" y="23037"/>
                  </a:lnTo>
                  <a:lnTo>
                    <a:pt x="200012" y="77901"/>
                  </a:lnTo>
                  <a:lnTo>
                    <a:pt x="211277" y="77901"/>
                  </a:lnTo>
                  <a:lnTo>
                    <a:pt x="211239" y="38392"/>
                  </a:lnTo>
                  <a:lnTo>
                    <a:pt x="215353" y="35255"/>
                  </a:lnTo>
                  <a:lnTo>
                    <a:pt x="220344" y="32575"/>
                  </a:lnTo>
                  <a:lnTo>
                    <a:pt x="285946" y="32511"/>
                  </a:lnTo>
                  <a:lnTo>
                    <a:pt x="284298" y="29997"/>
                  </a:lnTo>
                  <a:lnTo>
                    <a:pt x="245884" y="29997"/>
                  </a:lnTo>
                  <a:lnTo>
                    <a:pt x="244586" y="28219"/>
                  </a:lnTo>
                  <a:lnTo>
                    <a:pt x="210261" y="28219"/>
                  </a:lnTo>
                  <a:lnTo>
                    <a:pt x="210261" y="23025"/>
                  </a:lnTo>
                  <a:close/>
                </a:path>
                <a:path w="289560" h="79375">
                  <a:moveTo>
                    <a:pt x="259665" y="32550"/>
                  </a:moveTo>
                  <a:lnTo>
                    <a:pt x="233654" y="32550"/>
                  </a:lnTo>
                  <a:lnTo>
                    <a:pt x="238915" y="37096"/>
                  </a:lnTo>
                  <a:lnTo>
                    <a:pt x="239013" y="77876"/>
                  </a:lnTo>
                  <a:lnTo>
                    <a:pt x="250291" y="77876"/>
                  </a:lnTo>
                  <a:lnTo>
                    <a:pt x="250253" y="42849"/>
                  </a:lnTo>
                  <a:lnTo>
                    <a:pt x="250024" y="40792"/>
                  </a:lnTo>
                  <a:lnTo>
                    <a:pt x="249631" y="38849"/>
                  </a:lnTo>
                  <a:lnTo>
                    <a:pt x="253771" y="35699"/>
                  </a:lnTo>
                  <a:lnTo>
                    <a:pt x="259665" y="32550"/>
                  </a:lnTo>
                  <a:close/>
                </a:path>
                <a:path w="289560" h="79375">
                  <a:moveTo>
                    <a:pt x="285946" y="32511"/>
                  </a:moveTo>
                  <a:lnTo>
                    <a:pt x="272643" y="32511"/>
                  </a:lnTo>
                  <a:lnTo>
                    <a:pt x="277977" y="37096"/>
                  </a:lnTo>
                  <a:lnTo>
                    <a:pt x="278002" y="77825"/>
                  </a:lnTo>
                  <a:lnTo>
                    <a:pt x="289293" y="77825"/>
                  </a:lnTo>
                  <a:lnTo>
                    <a:pt x="289255" y="45110"/>
                  </a:lnTo>
                  <a:lnTo>
                    <a:pt x="287480" y="34853"/>
                  </a:lnTo>
                  <a:lnTo>
                    <a:pt x="285946" y="32511"/>
                  </a:lnTo>
                  <a:close/>
                </a:path>
                <a:path w="289560" h="79375">
                  <a:moveTo>
                    <a:pt x="267919" y="21983"/>
                  </a:moveTo>
                  <a:lnTo>
                    <a:pt x="259308" y="21996"/>
                  </a:lnTo>
                  <a:lnTo>
                    <a:pt x="251574" y="26123"/>
                  </a:lnTo>
                  <a:lnTo>
                    <a:pt x="245884" y="29997"/>
                  </a:lnTo>
                  <a:lnTo>
                    <a:pt x="284298" y="29997"/>
                  </a:lnTo>
                  <a:lnTo>
                    <a:pt x="282754" y="27641"/>
                  </a:lnTo>
                  <a:lnTo>
                    <a:pt x="275944" y="23382"/>
                  </a:lnTo>
                  <a:lnTo>
                    <a:pt x="267919" y="21983"/>
                  </a:lnTo>
                  <a:close/>
                </a:path>
                <a:path w="289560" h="79375">
                  <a:moveTo>
                    <a:pt x="235813" y="22009"/>
                  </a:moveTo>
                  <a:lnTo>
                    <a:pt x="229501" y="22009"/>
                  </a:lnTo>
                  <a:lnTo>
                    <a:pt x="220065" y="22047"/>
                  </a:lnTo>
                  <a:lnTo>
                    <a:pt x="214134" y="25806"/>
                  </a:lnTo>
                  <a:lnTo>
                    <a:pt x="210261" y="28219"/>
                  </a:lnTo>
                  <a:lnTo>
                    <a:pt x="244586" y="28219"/>
                  </a:lnTo>
                  <a:lnTo>
                    <a:pt x="241998" y="24676"/>
                  </a:lnTo>
                  <a:lnTo>
                    <a:pt x="235813" y="22009"/>
                  </a:lnTo>
                  <a:close/>
                </a:path>
                <a:path w="289560" h="79375">
                  <a:moveTo>
                    <a:pt x="128422" y="23075"/>
                  </a:moveTo>
                  <a:lnTo>
                    <a:pt x="117157" y="23088"/>
                  </a:lnTo>
                  <a:lnTo>
                    <a:pt x="117195" y="77965"/>
                  </a:lnTo>
                  <a:lnTo>
                    <a:pt x="128447" y="77939"/>
                  </a:lnTo>
                  <a:lnTo>
                    <a:pt x="128422" y="23075"/>
                  </a:lnTo>
                  <a:close/>
                </a:path>
                <a:path w="289560" h="79375">
                  <a:moveTo>
                    <a:pt x="64338" y="0"/>
                  </a:moveTo>
                  <a:lnTo>
                    <a:pt x="53060" y="0"/>
                  </a:lnTo>
                  <a:lnTo>
                    <a:pt x="53124" y="78028"/>
                  </a:lnTo>
                  <a:lnTo>
                    <a:pt x="64414" y="78028"/>
                  </a:lnTo>
                  <a:lnTo>
                    <a:pt x="64376" y="38531"/>
                  </a:lnTo>
                  <a:lnTo>
                    <a:pt x="67995" y="35890"/>
                  </a:lnTo>
                  <a:lnTo>
                    <a:pt x="73685" y="32727"/>
                  </a:lnTo>
                  <a:lnTo>
                    <a:pt x="100781" y="32689"/>
                  </a:lnTo>
                  <a:lnTo>
                    <a:pt x="96821" y="27622"/>
                  </a:lnTo>
                  <a:lnTo>
                    <a:pt x="64363" y="27622"/>
                  </a:lnTo>
                  <a:lnTo>
                    <a:pt x="64338" y="0"/>
                  </a:lnTo>
                  <a:close/>
                </a:path>
                <a:path w="289560" h="79375">
                  <a:moveTo>
                    <a:pt x="100781" y="32689"/>
                  </a:moveTo>
                  <a:lnTo>
                    <a:pt x="88595" y="32689"/>
                  </a:lnTo>
                  <a:lnTo>
                    <a:pt x="94043" y="38252"/>
                  </a:lnTo>
                  <a:lnTo>
                    <a:pt x="94081" y="78003"/>
                  </a:lnTo>
                  <a:lnTo>
                    <a:pt x="105321" y="77977"/>
                  </a:lnTo>
                  <a:lnTo>
                    <a:pt x="105308" y="49021"/>
                  </a:lnTo>
                  <a:lnTo>
                    <a:pt x="102678" y="35116"/>
                  </a:lnTo>
                  <a:lnTo>
                    <a:pt x="100781" y="32689"/>
                  </a:lnTo>
                  <a:close/>
                </a:path>
                <a:path w="289560" h="79375">
                  <a:moveTo>
                    <a:pt x="81330" y="22161"/>
                  </a:moveTo>
                  <a:lnTo>
                    <a:pt x="73672" y="22186"/>
                  </a:lnTo>
                  <a:lnTo>
                    <a:pt x="68224" y="25095"/>
                  </a:lnTo>
                  <a:lnTo>
                    <a:pt x="64363" y="27622"/>
                  </a:lnTo>
                  <a:lnTo>
                    <a:pt x="96821" y="27622"/>
                  </a:lnTo>
                  <a:lnTo>
                    <a:pt x="96305" y="26962"/>
                  </a:lnTo>
                  <a:lnTo>
                    <a:pt x="88440" y="23122"/>
                  </a:lnTo>
                  <a:lnTo>
                    <a:pt x="81330" y="22161"/>
                  </a:lnTo>
                  <a:close/>
                </a:path>
                <a:path w="289560" h="79375">
                  <a:moveTo>
                    <a:pt x="22440" y="32765"/>
                  </a:moveTo>
                  <a:lnTo>
                    <a:pt x="11163" y="32765"/>
                  </a:lnTo>
                  <a:lnTo>
                    <a:pt x="11201" y="60985"/>
                  </a:lnTo>
                  <a:lnTo>
                    <a:pt x="13016" y="70191"/>
                  </a:lnTo>
                  <a:lnTo>
                    <a:pt x="17629" y="75684"/>
                  </a:lnTo>
                  <a:lnTo>
                    <a:pt x="23786" y="78335"/>
                  </a:lnTo>
                  <a:lnTo>
                    <a:pt x="30238" y="79019"/>
                  </a:lnTo>
                  <a:lnTo>
                    <a:pt x="35090" y="79019"/>
                  </a:lnTo>
                  <a:lnTo>
                    <a:pt x="38595" y="78282"/>
                  </a:lnTo>
                  <a:lnTo>
                    <a:pt x="42468" y="76466"/>
                  </a:lnTo>
                  <a:lnTo>
                    <a:pt x="42468" y="69341"/>
                  </a:lnTo>
                  <a:lnTo>
                    <a:pt x="26250" y="69341"/>
                  </a:lnTo>
                  <a:lnTo>
                    <a:pt x="22491" y="67259"/>
                  </a:lnTo>
                  <a:lnTo>
                    <a:pt x="22440" y="32765"/>
                  </a:lnTo>
                  <a:close/>
                </a:path>
                <a:path w="289560" h="79375">
                  <a:moveTo>
                    <a:pt x="42468" y="66547"/>
                  </a:moveTo>
                  <a:lnTo>
                    <a:pt x="36753" y="69341"/>
                  </a:lnTo>
                  <a:lnTo>
                    <a:pt x="42468" y="69341"/>
                  </a:lnTo>
                  <a:lnTo>
                    <a:pt x="42468" y="66547"/>
                  </a:lnTo>
                  <a:close/>
                </a:path>
                <a:path w="289560" h="79375">
                  <a:moveTo>
                    <a:pt x="22415" y="6451"/>
                  </a:moveTo>
                  <a:lnTo>
                    <a:pt x="11150" y="6502"/>
                  </a:lnTo>
                  <a:lnTo>
                    <a:pt x="11163" y="23202"/>
                  </a:lnTo>
                  <a:lnTo>
                    <a:pt x="0" y="23202"/>
                  </a:lnTo>
                  <a:lnTo>
                    <a:pt x="38" y="32791"/>
                  </a:lnTo>
                  <a:lnTo>
                    <a:pt x="22440" y="32753"/>
                  </a:lnTo>
                  <a:lnTo>
                    <a:pt x="39027" y="32753"/>
                  </a:lnTo>
                  <a:lnTo>
                    <a:pt x="39027" y="23190"/>
                  </a:lnTo>
                  <a:lnTo>
                    <a:pt x="22440" y="23190"/>
                  </a:lnTo>
                  <a:lnTo>
                    <a:pt x="22415" y="6451"/>
                  </a:lnTo>
                  <a:close/>
                </a:path>
                <a:path w="289560" h="79375">
                  <a:moveTo>
                    <a:pt x="39027" y="23152"/>
                  </a:moveTo>
                  <a:lnTo>
                    <a:pt x="22440" y="23190"/>
                  </a:lnTo>
                  <a:lnTo>
                    <a:pt x="39027" y="23190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77166" y="9048356"/>
              <a:ext cx="292595" cy="8822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162217" y="906132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7729" y="0"/>
                  </a:moveTo>
                  <a:lnTo>
                    <a:pt x="5118" y="0"/>
                  </a:lnTo>
                  <a:lnTo>
                    <a:pt x="12" y="5105"/>
                  </a:lnTo>
                  <a:lnTo>
                    <a:pt x="0" y="17729"/>
                  </a:lnTo>
                  <a:lnTo>
                    <a:pt x="5118" y="22834"/>
                  </a:lnTo>
                  <a:lnTo>
                    <a:pt x="17729" y="22834"/>
                  </a:lnTo>
                  <a:lnTo>
                    <a:pt x="19460" y="21107"/>
                  </a:lnTo>
                  <a:lnTo>
                    <a:pt x="6083" y="21107"/>
                  </a:lnTo>
                  <a:lnTo>
                    <a:pt x="1739" y="16763"/>
                  </a:lnTo>
                  <a:lnTo>
                    <a:pt x="1866" y="5956"/>
                  </a:lnTo>
                  <a:lnTo>
                    <a:pt x="6083" y="1739"/>
                  </a:lnTo>
                  <a:lnTo>
                    <a:pt x="19469" y="1739"/>
                  </a:lnTo>
                  <a:lnTo>
                    <a:pt x="17729" y="0"/>
                  </a:lnTo>
                  <a:close/>
                </a:path>
                <a:path w="22860" h="22859">
                  <a:moveTo>
                    <a:pt x="15588" y="11823"/>
                  </a:moveTo>
                  <a:lnTo>
                    <a:pt x="12395" y="11823"/>
                  </a:lnTo>
                  <a:lnTo>
                    <a:pt x="13157" y="11937"/>
                  </a:lnTo>
                  <a:lnTo>
                    <a:pt x="13716" y="12280"/>
                  </a:lnTo>
                  <a:lnTo>
                    <a:pt x="14465" y="13373"/>
                  </a:lnTo>
                  <a:lnTo>
                    <a:pt x="14681" y="14160"/>
                  </a:lnTo>
                  <a:lnTo>
                    <a:pt x="14770" y="15176"/>
                  </a:lnTo>
                  <a:lnTo>
                    <a:pt x="14891" y="17005"/>
                  </a:lnTo>
                  <a:lnTo>
                    <a:pt x="14994" y="17983"/>
                  </a:lnTo>
                  <a:lnTo>
                    <a:pt x="15113" y="18834"/>
                  </a:lnTo>
                  <a:lnTo>
                    <a:pt x="15278" y="19265"/>
                  </a:lnTo>
                  <a:lnTo>
                    <a:pt x="17081" y="19265"/>
                  </a:lnTo>
                  <a:lnTo>
                    <a:pt x="15494" y="20408"/>
                  </a:lnTo>
                  <a:lnTo>
                    <a:pt x="13538" y="21107"/>
                  </a:lnTo>
                  <a:lnTo>
                    <a:pt x="19460" y="21107"/>
                  </a:lnTo>
                  <a:lnTo>
                    <a:pt x="21395" y="19176"/>
                  </a:lnTo>
                  <a:lnTo>
                    <a:pt x="17183" y="19176"/>
                  </a:lnTo>
                  <a:lnTo>
                    <a:pt x="16979" y="18808"/>
                  </a:lnTo>
                  <a:lnTo>
                    <a:pt x="16361" y="14592"/>
                  </a:lnTo>
                  <a:lnTo>
                    <a:pt x="16192" y="12826"/>
                  </a:lnTo>
                  <a:lnTo>
                    <a:pt x="15588" y="11823"/>
                  </a:lnTo>
                  <a:close/>
                </a:path>
                <a:path w="22860" h="22859">
                  <a:moveTo>
                    <a:pt x="12839" y="3479"/>
                  </a:moveTo>
                  <a:lnTo>
                    <a:pt x="6464" y="3479"/>
                  </a:lnTo>
                  <a:lnTo>
                    <a:pt x="6489" y="3797"/>
                  </a:lnTo>
                  <a:lnTo>
                    <a:pt x="6616" y="19265"/>
                  </a:lnTo>
                  <a:lnTo>
                    <a:pt x="8293" y="19265"/>
                  </a:lnTo>
                  <a:lnTo>
                    <a:pt x="8293" y="11874"/>
                  </a:lnTo>
                  <a:lnTo>
                    <a:pt x="11645" y="11874"/>
                  </a:lnTo>
                  <a:lnTo>
                    <a:pt x="12395" y="11823"/>
                  </a:lnTo>
                  <a:lnTo>
                    <a:pt x="15588" y="11823"/>
                  </a:lnTo>
                  <a:lnTo>
                    <a:pt x="14363" y="11226"/>
                  </a:lnTo>
                  <a:lnTo>
                    <a:pt x="15748" y="10490"/>
                  </a:lnTo>
                  <a:lnTo>
                    <a:pt x="8293" y="10388"/>
                  </a:lnTo>
                  <a:lnTo>
                    <a:pt x="8293" y="4978"/>
                  </a:lnTo>
                  <a:lnTo>
                    <a:pt x="15811" y="4978"/>
                  </a:lnTo>
                  <a:lnTo>
                    <a:pt x="15049" y="4470"/>
                  </a:lnTo>
                  <a:lnTo>
                    <a:pt x="14096" y="3797"/>
                  </a:lnTo>
                  <a:lnTo>
                    <a:pt x="12839" y="3479"/>
                  </a:lnTo>
                  <a:close/>
                </a:path>
                <a:path w="22860" h="22859">
                  <a:moveTo>
                    <a:pt x="19469" y="1739"/>
                  </a:moveTo>
                  <a:lnTo>
                    <a:pt x="16764" y="1739"/>
                  </a:lnTo>
                  <a:lnTo>
                    <a:pt x="20968" y="5956"/>
                  </a:lnTo>
                  <a:lnTo>
                    <a:pt x="21094" y="14592"/>
                  </a:lnTo>
                  <a:lnTo>
                    <a:pt x="19558" y="17424"/>
                  </a:lnTo>
                  <a:lnTo>
                    <a:pt x="17183" y="19176"/>
                  </a:lnTo>
                  <a:lnTo>
                    <a:pt x="21395" y="19176"/>
                  </a:lnTo>
                  <a:lnTo>
                    <a:pt x="22847" y="17729"/>
                  </a:lnTo>
                  <a:lnTo>
                    <a:pt x="22834" y="5105"/>
                  </a:lnTo>
                  <a:lnTo>
                    <a:pt x="19469" y="1739"/>
                  </a:lnTo>
                  <a:close/>
                </a:path>
                <a:path w="22860" h="22859">
                  <a:moveTo>
                    <a:pt x="15811" y="4978"/>
                  </a:moveTo>
                  <a:lnTo>
                    <a:pt x="12293" y="4978"/>
                  </a:lnTo>
                  <a:lnTo>
                    <a:pt x="13182" y="5168"/>
                  </a:lnTo>
                  <a:lnTo>
                    <a:pt x="13792" y="5575"/>
                  </a:lnTo>
                  <a:lnTo>
                    <a:pt x="14373" y="5930"/>
                  </a:lnTo>
                  <a:lnTo>
                    <a:pt x="14495" y="6146"/>
                  </a:lnTo>
                  <a:lnTo>
                    <a:pt x="14693" y="6616"/>
                  </a:lnTo>
                  <a:lnTo>
                    <a:pt x="14693" y="9448"/>
                  </a:lnTo>
                  <a:lnTo>
                    <a:pt x="13500" y="10388"/>
                  </a:lnTo>
                  <a:lnTo>
                    <a:pt x="15807" y="10388"/>
                  </a:lnTo>
                  <a:lnTo>
                    <a:pt x="16361" y="9448"/>
                  </a:lnTo>
                  <a:lnTo>
                    <a:pt x="16364" y="5930"/>
                  </a:lnTo>
                  <a:lnTo>
                    <a:pt x="16002" y="5105"/>
                  </a:lnTo>
                  <a:lnTo>
                    <a:pt x="15811" y="4978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8" name="object 7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991212" y="555460"/>
            <a:ext cx="1240434" cy="286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7"/>
            <a:ext cx="7560309" cy="6402705"/>
            <a:chOff x="0" y="317"/>
            <a:chExt cx="7560309" cy="6402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90" y="317"/>
              <a:ext cx="7534402" cy="5753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10733"/>
              <a:ext cx="7560005" cy="10921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865" y="5469751"/>
              <a:ext cx="7538720" cy="706755"/>
            </a:xfrm>
            <a:custGeom>
              <a:avLst/>
              <a:gdLst/>
              <a:ahLst/>
              <a:cxnLst/>
              <a:rect l="l" t="t" r="r" b="b"/>
              <a:pathLst>
                <a:path w="7538720" h="706754">
                  <a:moveTo>
                    <a:pt x="7538139" y="0"/>
                  </a:moveTo>
                  <a:lnTo>
                    <a:pt x="7516824" y="1664"/>
                  </a:lnTo>
                  <a:lnTo>
                    <a:pt x="7385158" y="10414"/>
                  </a:lnTo>
                  <a:lnTo>
                    <a:pt x="6864551" y="36910"/>
                  </a:lnTo>
                  <a:lnTo>
                    <a:pt x="0" y="284034"/>
                  </a:lnTo>
                  <a:lnTo>
                    <a:pt x="0" y="706347"/>
                  </a:lnTo>
                  <a:lnTo>
                    <a:pt x="6674579" y="398432"/>
                  </a:lnTo>
                  <a:lnTo>
                    <a:pt x="7228189" y="363866"/>
                  </a:lnTo>
                  <a:lnTo>
                    <a:pt x="7418549" y="348830"/>
                  </a:lnTo>
                  <a:lnTo>
                    <a:pt x="7504563" y="340495"/>
                  </a:lnTo>
                  <a:lnTo>
                    <a:pt x="7538139" y="336685"/>
                  </a:lnTo>
                  <a:lnTo>
                    <a:pt x="7538139" y="0"/>
                  </a:lnTo>
                  <a:close/>
                </a:path>
              </a:pathLst>
            </a:custGeom>
            <a:solidFill>
              <a:srgbClr val="FFFFFF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69" y="5375211"/>
              <a:ext cx="7538123" cy="3785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865" y="5469751"/>
              <a:ext cx="7538720" cy="706755"/>
            </a:xfrm>
            <a:custGeom>
              <a:avLst/>
              <a:gdLst/>
              <a:ahLst/>
              <a:cxnLst/>
              <a:rect l="l" t="t" r="r" b="b"/>
              <a:pathLst>
                <a:path w="7538720" h="706754">
                  <a:moveTo>
                    <a:pt x="7538139" y="0"/>
                  </a:moveTo>
                  <a:lnTo>
                    <a:pt x="7516824" y="1664"/>
                  </a:lnTo>
                  <a:lnTo>
                    <a:pt x="7385158" y="10414"/>
                  </a:lnTo>
                  <a:lnTo>
                    <a:pt x="6864551" y="36910"/>
                  </a:lnTo>
                  <a:lnTo>
                    <a:pt x="0" y="284034"/>
                  </a:lnTo>
                  <a:lnTo>
                    <a:pt x="0" y="706347"/>
                  </a:lnTo>
                  <a:lnTo>
                    <a:pt x="6674579" y="398432"/>
                  </a:lnTo>
                  <a:lnTo>
                    <a:pt x="7228189" y="363866"/>
                  </a:lnTo>
                  <a:lnTo>
                    <a:pt x="7418549" y="348830"/>
                  </a:lnTo>
                  <a:lnTo>
                    <a:pt x="7504563" y="340495"/>
                  </a:lnTo>
                  <a:lnTo>
                    <a:pt x="7538139" y="336685"/>
                  </a:lnTo>
                  <a:lnTo>
                    <a:pt x="7538139" y="0"/>
                  </a:lnTo>
                  <a:close/>
                </a:path>
              </a:pathLst>
            </a:custGeom>
            <a:solidFill>
              <a:srgbClr val="C600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885359" y="7446810"/>
            <a:ext cx="944880" cy="151130"/>
          </a:xfrm>
          <a:custGeom>
            <a:avLst/>
            <a:gdLst/>
            <a:ahLst/>
            <a:cxnLst/>
            <a:rect l="l" t="t" r="r" b="b"/>
            <a:pathLst>
              <a:path w="944879" h="151129">
                <a:moveTo>
                  <a:pt x="70154" y="0"/>
                </a:moveTo>
                <a:lnTo>
                  <a:pt x="29070" y="7213"/>
                </a:lnTo>
                <a:lnTo>
                  <a:pt x="14051" y="34061"/>
                </a:lnTo>
                <a:lnTo>
                  <a:pt x="19037" y="40335"/>
                </a:lnTo>
                <a:lnTo>
                  <a:pt x="57836" y="51091"/>
                </a:lnTo>
                <a:lnTo>
                  <a:pt x="70154" y="51511"/>
                </a:lnTo>
                <a:lnTo>
                  <a:pt x="82656" y="51091"/>
                </a:lnTo>
                <a:lnTo>
                  <a:pt x="121285" y="40474"/>
                </a:lnTo>
                <a:lnTo>
                  <a:pt x="125080" y="35585"/>
                </a:lnTo>
                <a:lnTo>
                  <a:pt x="60147" y="35585"/>
                </a:lnTo>
                <a:lnTo>
                  <a:pt x="52349" y="34683"/>
                </a:lnTo>
                <a:lnTo>
                  <a:pt x="41084" y="31102"/>
                </a:lnTo>
                <a:lnTo>
                  <a:pt x="38252" y="28790"/>
                </a:lnTo>
                <a:lnTo>
                  <a:pt x="38252" y="23101"/>
                </a:lnTo>
                <a:lnTo>
                  <a:pt x="41160" y="20726"/>
                </a:lnTo>
                <a:lnTo>
                  <a:pt x="52743" y="17043"/>
                </a:lnTo>
                <a:lnTo>
                  <a:pt x="60477" y="16103"/>
                </a:lnTo>
                <a:lnTo>
                  <a:pt x="124685" y="16103"/>
                </a:lnTo>
                <a:lnTo>
                  <a:pt x="121285" y="11887"/>
                </a:lnTo>
                <a:lnTo>
                  <a:pt x="111353" y="7124"/>
                </a:lnTo>
                <a:lnTo>
                  <a:pt x="103192" y="4002"/>
                </a:lnTo>
                <a:lnTo>
                  <a:pt x="93606" y="1776"/>
                </a:lnTo>
                <a:lnTo>
                  <a:pt x="82594" y="443"/>
                </a:lnTo>
                <a:lnTo>
                  <a:pt x="70154" y="0"/>
                </a:lnTo>
                <a:close/>
              </a:path>
              <a:path w="944879" h="151129">
                <a:moveTo>
                  <a:pt x="124685" y="16103"/>
                </a:moveTo>
                <a:lnTo>
                  <a:pt x="79806" y="16103"/>
                </a:lnTo>
                <a:lnTo>
                  <a:pt x="87541" y="17094"/>
                </a:lnTo>
                <a:lnTo>
                  <a:pt x="99123" y="20993"/>
                </a:lnTo>
                <a:lnTo>
                  <a:pt x="102031" y="23444"/>
                </a:lnTo>
                <a:lnTo>
                  <a:pt x="102031" y="29019"/>
                </a:lnTo>
                <a:lnTo>
                  <a:pt x="99199" y="31242"/>
                </a:lnTo>
                <a:lnTo>
                  <a:pt x="87947" y="34709"/>
                </a:lnTo>
                <a:lnTo>
                  <a:pt x="80137" y="35585"/>
                </a:lnTo>
                <a:lnTo>
                  <a:pt x="125080" y="35585"/>
                </a:lnTo>
                <a:lnTo>
                  <a:pt x="126263" y="34061"/>
                </a:lnTo>
                <a:lnTo>
                  <a:pt x="126263" y="18059"/>
                </a:lnTo>
                <a:lnTo>
                  <a:pt x="124685" y="16103"/>
                </a:lnTo>
                <a:close/>
              </a:path>
              <a:path w="944879" h="151129">
                <a:moveTo>
                  <a:pt x="140296" y="58229"/>
                </a:moveTo>
                <a:lnTo>
                  <a:pt x="0" y="58229"/>
                </a:lnTo>
                <a:lnTo>
                  <a:pt x="0" y="75679"/>
                </a:lnTo>
                <a:lnTo>
                  <a:pt x="140296" y="75679"/>
                </a:lnTo>
                <a:lnTo>
                  <a:pt x="140296" y="58229"/>
                </a:lnTo>
                <a:close/>
              </a:path>
              <a:path w="944879" h="151129">
                <a:moveTo>
                  <a:pt x="123380" y="83896"/>
                </a:moveTo>
                <a:lnTo>
                  <a:pt x="16891" y="83896"/>
                </a:lnTo>
                <a:lnTo>
                  <a:pt x="16891" y="100190"/>
                </a:lnTo>
                <a:lnTo>
                  <a:pt x="98844" y="100190"/>
                </a:lnTo>
                <a:lnTo>
                  <a:pt x="98844" y="107581"/>
                </a:lnTo>
                <a:lnTo>
                  <a:pt x="16891" y="107581"/>
                </a:lnTo>
                <a:lnTo>
                  <a:pt x="16891" y="147523"/>
                </a:lnTo>
                <a:lnTo>
                  <a:pt x="126580" y="147523"/>
                </a:lnTo>
                <a:lnTo>
                  <a:pt x="126580" y="130556"/>
                </a:lnTo>
                <a:lnTo>
                  <a:pt x="41452" y="130556"/>
                </a:lnTo>
                <a:lnTo>
                  <a:pt x="41452" y="123012"/>
                </a:lnTo>
                <a:lnTo>
                  <a:pt x="123380" y="123012"/>
                </a:lnTo>
                <a:lnTo>
                  <a:pt x="123380" y="83896"/>
                </a:lnTo>
                <a:close/>
              </a:path>
              <a:path w="944879" h="151129">
                <a:moveTo>
                  <a:pt x="334822" y="115963"/>
                </a:moveTo>
                <a:lnTo>
                  <a:pt x="194487" y="115963"/>
                </a:lnTo>
                <a:lnTo>
                  <a:pt x="194487" y="135267"/>
                </a:lnTo>
                <a:lnTo>
                  <a:pt x="334822" y="135267"/>
                </a:lnTo>
                <a:lnTo>
                  <a:pt x="334822" y="115963"/>
                </a:lnTo>
                <a:close/>
              </a:path>
              <a:path w="944879" h="151129">
                <a:moveTo>
                  <a:pt x="275793" y="90627"/>
                </a:moveTo>
                <a:lnTo>
                  <a:pt x="253339" y="90627"/>
                </a:lnTo>
                <a:lnTo>
                  <a:pt x="253339" y="115963"/>
                </a:lnTo>
                <a:lnTo>
                  <a:pt x="275793" y="115963"/>
                </a:lnTo>
                <a:lnTo>
                  <a:pt x="275793" y="90627"/>
                </a:lnTo>
                <a:close/>
              </a:path>
              <a:path w="944879" h="151129">
                <a:moveTo>
                  <a:pt x="233248" y="7721"/>
                </a:moveTo>
                <a:lnTo>
                  <a:pt x="211874" y="7721"/>
                </a:lnTo>
                <a:lnTo>
                  <a:pt x="211874" y="90627"/>
                </a:lnTo>
                <a:lnTo>
                  <a:pt x="317436" y="90627"/>
                </a:lnTo>
                <a:lnTo>
                  <a:pt x="317436" y="71323"/>
                </a:lnTo>
                <a:lnTo>
                  <a:pt x="233222" y="71323"/>
                </a:lnTo>
                <a:lnTo>
                  <a:pt x="233222" y="49174"/>
                </a:lnTo>
                <a:lnTo>
                  <a:pt x="317436" y="49174"/>
                </a:lnTo>
                <a:lnTo>
                  <a:pt x="317436" y="29870"/>
                </a:lnTo>
                <a:lnTo>
                  <a:pt x="233248" y="29870"/>
                </a:lnTo>
                <a:lnTo>
                  <a:pt x="233248" y="7721"/>
                </a:lnTo>
                <a:close/>
              </a:path>
              <a:path w="944879" h="151129">
                <a:moveTo>
                  <a:pt x="317436" y="49174"/>
                </a:moveTo>
                <a:lnTo>
                  <a:pt x="296049" y="49174"/>
                </a:lnTo>
                <a:lnTo>
                  <a:pt x="296049" y="71323"/>
                </a:lnTo>
                <a:lnTo>
                  <a:pt x="317436" y="71323"/>
                </a:lnTo>
                <a:lnTo>
                  <a:pt x="317436" y="49174"/>
                </a:lnTo>
                <a:close/>
              </a:path>
              <a:path w="944879" h="151129">
                <a:moveTo>
                  <a:pt x="317436" y="7721"/>
                </a:moveTo>
                <a:lnTo>
                  <a:pt x="296049" y="7721"/>
                </a:lnTo>
                <a:lnTo>
                  <a:pt x="296049" y="29870"/>
                </a:lnTo>
                <a:lnTo>
                  <a:pt x="317436" y="29870"/>
                </a:lnTo>
                <a:lnTo>
                  <a:pt x="317436" y="7721"/>
                </a:lnTo>
                <a:close/>
              </a:path>
              <a:path w="944879" h="151129">
                <a:moveTo>
                  <a:pt x="464426" y="1498"/>
                </a:moveTo>
                <a:lnTo>
                  <a:pt x="443052" y="1498"/>
                </a:lnTo>
                <a:lnTo>
                  <a:pt x="443052" y="88595"/>
                </a:lnTo>
                <a:lnTo>
                  <a:pt x="464426" y="88595"/>
                </a:lnTo>
                <a:lnTo>
                  <a:pt x="464426" y="55714"/>
                </a:lnTo>
                <a:lnTo>
                  <a:pt x="483222" y="55714"/>
                </a:lnTo>
                <a:lnTo>
                  <a:pt x="483222" y="36245"/>
                </a:lnTo>
                <a:lnTo>
                  <a:pt x="464426" y="36245"/>
                </a:lnTo>
                <a:lnTo>
                  <a:pt x="464426" y="1498"/>
                </a:lnTo>
                <a:close/>
              </a:path>
              <a:path w="944879" h="151129">
                <a:moveTo>
                  <a:pt x="396328" y="29019"/>
                </a:moveTo>
                <a:lnTo>
                  <a:pt x="374167" y="29019"/>
                </a:lnTo>
                <a:lnTo>
                  <a:pt x="374167" y="32893"/>
                </a:lnTo>
                <a:lnTo>
                  <a:pt x="373402" y="39751"/>
                </a:lnTo>
                <a:lnTo>
                  <a:pt x="343395" y="68131"/>
                </a:lnTo>
                <a:lnTo>
                  <a:pt x="337185" y="70142"/>
                </a:lnTo>
                <a:lnTo>
                  <a:pt x="350735" y="87769"/>
                </a:lnTo>
                <a:lnTo>
                  <a:pt x="383209" y="65620"/>
                </a:lnTo>
                <a:lnTo>
                  <a:pt x="385660" y="60566"/>
                </a:lnTo>
                <a:lnTo>
                  <a:pt x="416552" y="60566"/>
                </a:lnTo>
                <a:lnTo>
                  <a:pt x="414540" y="59436"/>
                </a:lnTo>
                <a:lnTo>
                  <a:pt x="399999" y="48806"/>
                </a:lnTo>
                <a:lnTo>
                  <a:pt x="396328" y="41732"/>
                </a:lnTo>
                <a:lnTo>
                  <a:pt x="396328" y="29019"/>
                </a:lnTo>
                <a:close/>
              </a:path>
              <a:path w="944879" h="151129">
                <a:moveTo>
                  <a:pt x="416552" y="60566"/>
                </a:moveTo>
                <a:lnTo>
                  <a:pt x="385660" y="60566"/>
                </a:lnTo>
                <a:lnTo>
                  <a:pt x="388531" y="65620"/>
                </a:lnTo>
                <a:lnTo>
                  <a:pt x="393306" y="70345"/>
                </a:lnTo>
                <a:lnTo>
                  <a:pt x="406704" y="79171"/>
                </a:lnTo>
                <a:lnTo>
                  <a:pt x="412381" y="82181"/>
                </a:lnTo>
                <a:lnTo>
                  <a:pt x="417068" y="83756"/>
                </a:lnTo>
                <a:lnTo>
                  <a:pt x="428853" y="66294"/>
                </a:lnTo>
                <a:lnTo>
                  <a:pt x="421728" y="63474"/>
                </a:lnTo>
                <a:lnTo>
                  <a:pt x="416552" y="60566"/>
                </a:lnTo>
                <a:close/>
              </a:path>
              <a:path w="944879" h="151129">
                <a:moveTo>
                  <a:pt x="423125" y="9715"/>
                </a:moveTo>
                <a:lnTo>
                  <a:pt x="348030" y="9715"/>
                </a:lnTo>
                <a:lnTo>
                  <a:pt x="348030" y="29019"/>
                </a:lnTo>
                <a:lnTo>
                  <a:pt x="423125" y="29019"/>
                </a:lnTo>
                <a:lnTo>
                  <a:pt x="423125" y="9715"/>
                </a:lnTo>
                <a:close/>
              </a:path>
              <a:path w="944879" h="151129">
                <a:moveTo>
                  <a:pt x="413245" y="90449"/>
                </a:moveTo>
                <a:lnTo>
                  <a:pt x="372668" y="99098"/>
                </a:lnTo>
                <a:lnTo>
                  <a:pt x="358228" y="120662"/>
                </a:lnTo>
                <a:lnTo>
                  <a:pt x="359142" y="126873"/>
                </a:lnTo>
                <a:lnTo>
                  <a:pt x="400902" y="150162"/>
                </a:lnTo>
                <a:lnTo>
                  <a:pt x="413245" y="150698"/>
                </a:lnTo>
                <a:lnTo>
                  <a:pt x="425583" y="150157"/>
                </a:lnTo>
                <a:lnTo>
                  <a:pt x="463425" y="133591"/>
                </a:lnTo>
                <a:lnTo>
                  <a:pt x="403936" y="133591"/>
                </a:lnTo>
                <a:lnTo>
                  <a:pt x="396328" y="132232"/>
                </a:lnTo>
                <a:lnTo>
                  <a:pt x="384873" y="126873"/>
                </a:lnTo>
                <a:lnTo>
                  <a:pt x="382016" y="123799"/>
                </a:lnTo>
                <a:lnTo>
                  <a:pt x="382016" y="116738"/>
                </a:lnTo>
                <a:lnTo>
                  <a:pt x="384898" y="113792"/>
                </a:lnTo>
                <a:lnTo>
                  <a:pt x="396481" y="109093"/>
                </a:lnTo>
                <a:lnTo>
                  <a:pt x="404050" y="107911"/>
                </a:lnTo>
                <a:lnTo>
                  <a:pt x="463711" y="107911"/>
                </a:lnTo>
                <a:lnTo>
                  <a:pt x="460018" y="103683"/>
                </a:lnTo>
                <a:lnTo>
                  <a:pt x="453745" y="99098"/>
                </a:lnTo>
                <a:lnTo>
                  <a:pt x="445829" y="95314"/>
                </a:lnTo>
                <a:lnTo>
                  <a:pt x="436443" y="92611"/>
                </a:lnTo>
                <a:lnTo>
                  <a:pt x="425583" y="90989"/>
                </a:lnTo>
                <a:lnTo>
                  <a:pt x="413245" y="90449"/>
                </a:lnTo>
                <a:close/>
              </a:path>
              <a:path w="944879" h="151129">
                <a:moveTo>
                  <a:pt x="463711" y="107911"/>
                </a:moveTo>
                <a:lnTo>
                  <a:pt x="422859" y="107911"/>
                </a:lnTo>
                <a:lnTo>
                  <a:pt x="430403" y="109181"/>
                </a:lnTo>
                <a:lnTo>
                  <a:pt x="441680" y="114185"/>
                </a:lnTo>
                <a:lnTo>
                  <a:pt x="444487" y="117259"/>
                </a:lnTo>
                <a:lnTo>
                  <a:pt x="444487" y="124180"/>
                </a:lnTo>
                <a:lnTo>
                  <a:pt x="441680" y="127152"/>
                </a:lnTo>
                <a:lnTo>
                  <a:pt x="430403" y="132295"/>
                </a:lnTo>
                <a:lnTo>
                  <a:pt x="422859" y="133591"/>
                </a:lnTo>
                <a:lnTo>
                  <a:pt x="463425" y="133591"/>
                </a:lnTo>
                <a:lnTo>
                  <a:pt x="464494" y="132375"/>
                </a:lnTo>
                <a:lnTo>
                  <a:pt x="467177" y="126776"/>
                </a:lnTo>
                <a:lnTo>
                  <a:pt x="468071" y="120662"/>
                </a:lnTo>
                <a:lnTo>
                  <a:pt x="467177" y="114469"/>
                </a:lnTo>
                <a:lnTo>
                  <a:pt x="464494" y="108808"/>
                </a:lnTo>
                <a:lnTo>
                  <a:pt x="463711" y="107911"/>
                </a:lnTo>
                <a:close/>
              </a:path>
              <a:path w="944879" h="151129">
                <a:moveTo>
                  <a:pt x="551472" y="165"/>
                </a:moveTo>
                <a:lnTo>
                  <a:pt x="503796" y="165"/>
                </a:lnTo>
                <a:lnTo>
                  <a:pt x="503796" y="16281"/>
                </a:lnTo>
                <a:lnTo>
                  <a:pt x="551472" y="16281"/>
                </a:lnTo>
                <a:lnTo>
                  <a:pt x="551472" y="165"/>
                </a:lnTo>
                <a:close/>
              </a:path>
              <a:path w="944879" h="151129">
                <a:moveTo>
                  <a:pt x="572198" y="22834"/>
                </a:moveTo>
                <a:lnTo>
                  <a:pt x="483565" y="22834"/>
                </a:lnTo>
                <a:lnTo>
                  <a:pt x="483565" y="39268"/>
                </a:lnTo>
                <a:lnTo>
                  <a:pt x="572198" y="39268"/>
                </a:lnTo>
                <a:lnTo>
                  <a:pt x="572198" y="22834"/>
                </a:lnTo>
                <a:close/>
              </a:path>
              <a:path w="944879" h="151129">
                <a:moveTo>
                  <a:pt x="604088" y="1498"/>
                </a:moveTo>
                <a:lnTo>
                  <a:pt x="582714" y="1498"/>
                </a:lnTo>
                <a:lnTo>
                  <a:pt x="582714" y="85255"/>
                </a:lnTo>
                <a:lnTo>
                  <a:pt x="604088" y="85255"/>
                </a:lnTo>
                <a:lnTo>
                  <a:pt x="604088" y="55880"/>
                </a:lnTo>
                <a:lnTo>
                  <a:pt x="622579" y="55880"/>
                </a:lnTo>
                <a:lnTo>
                  <a:pt x="622579" y="36753"/>
                </a:lnTo>
                <a:lnTo>
                  <a:pt x="604088" y="36753"/>
                </a:lnTo>
                <a:lnTo>
                  <a:pt x="604088" y="1498"/>
                </a:lnTo>
                <a:close/>
              </a:path>
              <a:path w="944879" h="151129">
                <a:moveTo>
                  <a:pt x="528205" y="43802"/>
                </a:moveTo>
                <a:lnTo>
                  <a:pt x="490791" y="54013"/>
                </a:lnTo>
                <a:lnTo>
                  <a:pt x="486951" y="72110"/>
                </a:lnTo>
                <a:lnTo>
                  <a:pt x="490791" y="77368"/>
                </a:lnTo>
                <a:lnTo>
                  <a:pt x="527710" y="88277"/>
                </a:lnTo>
                <a:lnTo>
                  <a:pt x="536658" y="87868"/>
                </a:lnTo>
                <a:lnTo>
                  <a:pt x="567926" y="72999"/>
                </a:lnTo>
                <a:lnTo>
                  <a:pt x="522274" y="72999"/>
                </a:lnTo>
                <a:lnTo>
                  <a:pt x="517779" y="72415"/>
                </a:lnTo>
                <a:lnTo>
                  <a:pt x="511187" y="70065"/>
                </a:lnTo>
                <a:lnTo>
                  <a:pt x="509549" y="68249"/>
                </a:lnTo>
                <a:lnTo>
                  <a:pt x="509596" y="63373"/>
                </a:lnTo>
                <a:lnTo>
                  <a:pt x="511187" y="61645"/>
                </a:lnTo>
                <a:lnTo>
                  <a:pt x="517779" y="59182"/>
                </a:lnTo>
                <a:lnTo>
                  <a:pt x="522274" y="58559"/>
                </a:lnTo>
                <a:lnTo>
                  <a:pt x="568132" y="58559"/>
                </a:lnTo>
                <a:lnTo>
                  <a:pt x="564883" y="53860"/>
                </a:lnTo>
                <a:lnTo>
                  <a:pt x="557606" y="49847"/>
                </a:lnTo>
                <a:lnTo>
                  <a:pt x="551674" y="47199"/>
                </a:lnTo>
                <a:lnTo>
                  <a:pt x="544796" y="45310"/>
                </a:lnTo>
                <a:lnTo>
                  <a:pt x="536973" y="44178"/>
                </a:lnTo>
                <a:lnTo>
                  <a:pt x="528205" y="43802"/>
                </a:lnTo>
                <a:close/>
              </a:path>
              <a:path w="944879" h="151129">
                <a:moveTo>
                  <a:pt x="568132" y="58559"/>
                </a:moveTo>
                <a:lnTo>
                  <a:pt x="533666" y="58559"/>
                </a:lnTo>
                <a:lnTo>
                  <a:pt x="538073" y="59182"/>
                </a:lnTo>
                <a:lnTo>
                  <a:pt x="544449" y="61645"/>
                </a:lnTo>
                <a:lnTo>
                  <a:pt x="546049" y="63373"/>
                </a:lnTo>
                <a:lnTo>
                  <a:pt x="546049" y="68072"/>
                </a:lnTo>
                <a:lnTo>
                  <a:pt x="544449" y="69913"/>
                </a:lnTo>
                <a:lnTo>
                  <a:pt x="538073" y="72390"/>
                </a:lnTo>
                <a:lnTo>
                  <a:pt x="533666" y="72999"/>
                </a:lnTo>
                <a:lnTo>
                  <a:pt x="567926" y="72999"/>
                </a:lnTo>
                <a:lnTo>
                  <a:pt x="568528" y="72110"/>
                </a:lnTo>
                <a:lnTo>
                  <a:pt x="568528" y="59131"/>
                </a:lnTo>
                <a:lnTo>
                  <a:pt x="568132" y="58559"/>
                </a:lnTo>
                <a:close/>
              </a:path>
              <a:path w="944879" h="151129">
                <a:moveTo>
                  <a:pt x="524700" y="92964"/>
                </a:moveTo>
                <a:lnTo>
                  <a:pt x="503491" y="92964"/>
                </a:lnTo>
                <a:lnTo>
                  <a:pt x="503491" y="147523"/>
                </a:lnTo>
                <a:lnTo>
                  <a:pt x="604088" y="147523"/>
                </a:lnTo>
                <a:lnTo>
                  <a:pt x="604088" y="130073"/>
                </a:lnTo>
                <a:lnTo>
                  <a:pt x="524687" y="130073"/>
                </a:lnTo>
                <a:lnTo>
                  <a:pt x="524687" y="119976"/>
                </a:lnTo>
                <a:lnTo>
                  <a:pt x="604088" y="119976"/>
                </a:lnTo>
                <a:lnTo>
                  <a:pt x="604088" y="103047"/>
                </a:lnTo>
                <a:lnTo>
                  <a:pt x="524700" y="103047"/>
                </a:lnTo>
                <a:lnTo>
                  <a:pt x="524700" y="92964"/>
                </a:lnTo>
                <a:close/>
              </a:path>
              <a:path w="944879" h="151129">
                <a:moveTo>
                  <a:pt x="604088" y="119976"/>
                </a:moveTo>
                <a:lnTo>
                  <a:pt x="582714" y="119976"/>
                </a:lnTo>
                <a:lnTo>
                  <a:pt x="582714" y="130073"/>
                </a:lnTo>
                <a:lnTo>
                  <a:pt x="604088" y="130073"/>
                </a:lnTo>
                <a:lnTo>
                  <a:pt x="604088" y="119976"/>
                </a:lnTo>
                <a:close/>
              </a:path>
              <a:path w="944879" h="151129">
                <a:moveTo>
                  <a:pt x="604088" y="92964"/>
                </a:moveTo>
                <a:lnTo>
                  <a:pt x="582714" y="92964"/>
                </a:lnTo>
                <a:lnTo>
                  <a:pt x="582714" y="103047"/>
                </a:lnTo>
                <a:lnTo>
                  <a:pt x="604088" y="103047"/>
                </a:lnTo>
                <a:lnTo>
                  <a:pt x="604088" y="92964"/>
                </a:lnTo>
                <a:close/>
              </a:path>
              <a:path w="944879" h="151129">
                <a:moveTo>
                  <a:pt x="655256" y="13589"/>
                </a:moveTo>
                <a:lnTo>
                  <a:pt x="633907" y="13589"/>
                </a:lnTo>
                <a:lnTo>
                  <a:pt x="633907" y="116801"/>
                </a:lnTo>
                <a:lnTo>
                  <a:pt x="669455" y="116801"/>
                </a:lnTo>
                <a:lnTo>
                  <a:pt x="676732" y="116601"/>
                </a:lnTo>
                <a:lnTo>
                  <a:pt x="718731" y="111099"/>
                </a:lnTo>
                <a:lnTo>
                  <a:pt x="718731" y="97510"/>
                </a:lnTo>
                <a:lnTo>
                  <a:pt x="655256" y="97510"/>
                </a:lnTo>
                <a:lnTo>
                  <a:pt x="655256" y="13589"/>
                </a:lnTo>
                <a:close/>
              </a:path>
              <a:path w="944879" h="151129">
                <a:moveTo>
                  <a:pt x="718731" y="92151"/>
                </a:moveTo>
                <a:lnTo>
                  <a:pt x="677151" y="97396"/>
                </a:lnTo>
                <a:lnTo>
                  <a:pt x="669925" y="97510"/>
                </a:lnTo>
                <a:lnTo>
                  <a:pt x="718731" y="97510"/>
                </a:lnTo>
                <a:lnTo>
                  <a:pt x="718731" y="92151"/>
                </a:lnTo>
                <a:close/>
              </a:path>
              <a:path w="944879" h="151129">
                <a:moveTo>
                  <a:pt x="749808" y="1498"/>
                </a:moveTo>
                <a:lnTo>
                  <a:pt x="728599" y="1498"/>
                </a:lnTo>
                <a:lnTo>
                  <a:pt x="728599" y="149186"/>
                </a:lnTo>
                <a:lnTo>
                  <a:pt x="749808" y="149186"/>
                </a:lnTo>
                <a:lnTo>
                  <a:pt x="749808" y="1498"/>
                </a:lnTo>
                <a:close/>
              </a:path>
              <a:path w="944879" h="151129">
                <a:moveTo>
                  <a:pt x="842924" y="16967"/>
                </a:moveTo>
                <a:lnTo>
                  <a:pt x="774026" y="16967"/>
                </a:lnTo>
                <a:lnTo>
                  <a:pt x="774026" y="117309"/>
                </a:lnTo>
                <a:lnTo>
                  <a:pt x="801636" y="117309"/>
                </a:lnTo>
                <a:lnTo>
                  <a:pt x="811335" y="117162"/>
                </a:lnTo>
                <a:lnTo>
                  <a:pt x="820678" y="116722"/>
                </a:lnTo>
                <a:lnTo>
                  <a:pt x="829666" y="115991"/>
                </a:lnTo>
                <a:lnTo>
                  <a:pt x="838301" y="114973"/>
                </a:lnTo>
                <a:lnTo>
                  <a:pt x="855345" y="112610"/>
                </a:lnTo>
                <a:lnTo>
                  <a:pt x="855675" y="112610"/>
                </a:lnTo>
                <a:lnTo>
                  <a:pt x="855675" y="97663"/>
                </a:lnTo>
                <a:lnTo>
                  <a:pt x="795413" y="97663"/>
                </a:lnTo>
                <a:lnTo>
                  <a:pt x="795413" y="36080"/>
                </a:lnTo>
                <a:lnTo>
                  <a:pt x="842924" y="36080"/>
                </a:lnTo>
                <a:lnTo>
                  <a:pt x="842924" y="16967"/>
                </a:lnTo>
                <a:close/>
              </a:path>
              <a:path w="944879" h="151129">
                <a:moveTo>
                  <a:pt x="855675" y="93637"/>
                </a:moveTo>
                <a:lnTo>
                  <a:pt x="812165" y="97663"/>
                </a:lnTo>
                <a:lnTo>
                  <a:pt x="855675" y="97663"/>
                </a:lnTo>
                <a:lnTo>
                  <a:pt x="855675" y="93637"/>
                </a:lnTo>
                <a:close/>
              </a:path>
              <a:path w="944879" h="151129">
                <a:moveTo>
                  <a:pt x="886764" y="1498"/>
                </a:moveTo>
                <a:lnTo>
                  <a:pt x="865568" y="1498"/>
                </a:lnTo>
                <a:lnTo>
                  <a:pt x="865568" y="149186"/>
                </a:lnTo>
                <a:lnTo>
                  <a:pt x="886764" y="149186"/>
                </a:lnTo>
                <a:lnTo>
                  <a:pt x="886764" y="79552"/>
                </a:lnTo>
                <a:lnTo>
                  <a:pt x="905738" y="79552"/>
                </a:lnTo>
                <a:lnTo>
                  <a:pt x="905738" y="59232"/>
                </a:lnTo>
                <a:lnTo>
                  <a:pt x="886764" y="59232"/>
                </a:lnTo>
                <a:lnTo>
                  <a:pt x="886764" y="1498"/>
                </a:lnTo>
                <a:close/>
              </a:path>
              <a:path w="944879" h="151129">
                <a:moveTo>
                  <a:pt x="944626" y="118656"/>
                </a:moveTo>
                <a:lnTo>
                  <a:pt x="918806" y="118656"/>
                </a:lnTo>
                <a:lnTo>
                  <a:pt x="918806" y="145999"/>
                </a:lnTo>
                <a:lnTo>
                  <a:pt x="944626" y="145999"/>
                </a:lnTo>
                <a:lnTo>
                  <a:pt x="944626" y="118656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7958" y="7215200"/>
            <a:ext cx="3385146" cy="38214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180397" y="4902581"/>
            <a:ext cx="1845310" cy="354330"/>
          </a:xfrm>
          <a:custGeom>
            <a:avLst/>
            <a:gdLst/>
            <a:ahLst/>
            <a:cxnLst/>
            <a:rect l="l" t="t" r="r" b="b"/>
            <a:pathLst>
              <a:path w="1845310" h="354329">
                <a:moveTo>
                  <a:pt x="263639" y="82296"/>
                </a:moveTo>
                <a:lnTo>
                  <a:pt x="227462" y="89951"/>
                </a:lnTo>
                <a:lnTo>
                  <a:pt x="200250" y="110966"/>
                </a:lnTo>
                <a:lnTo>
                  <a:pt x="183111" y="142410"/>
                </a:lnTo>
                <a:lnTo>
                  <a:pt x="177152" y="181356"/>
                </a:lnTo>
                <a:lnTo>
                  <a:pt x="183337" y="219408"/>
                </a:lnTo>
                <a:lnTo>
                  <a:pt x="201202" y="248888"/>
                </a:lnTo>
                <a:lnTo>
                  <a:pt x="229712" y="267938"/>
                </a:lnTo>
                <a:lnTo>
                  <a:pt x="267830" y="274701"/>
                </a:lnTo>
                <a:lnTo>
                  <a:pt x="288189" y="273605"/>
                </a:lnTo>
                <a:lnTo>
                  <a:pt x="305263" y="270795"/>
                </a:lnTo>
                <a:lnTo>
                  <a:pt x="319050" y="266985"/>
                </a:lnTo>
                <a:lnTo>
                  <a:pt x="329552" y="262890"/>
                </a:lnTo>
                <a:lnTo>
                  <a:pt x="325875" y="248412"/>
                </a:lnTo>
                <a:lnTo>
                  <a:pt x="272402" y="248412"/>
                </a:lnTo>
                <a:lnTo>
                  <a:pt x="248321" y="244786"/>
                </a:lnTo>
                <a:lnTo>
                  <a:pt x="228349" y="233411"/>
                </a:lnTo>
                <a:lnTo>
                  <a:pt x="214591" y="213537"/>
                </a:lnTo>
                <a:lnTo>
                  <a:pt x="209156" y="184416"/>
                </a:lnTo>
                <a:lnTo>
                  <a:pt x="338709" y="184416"/>
                </a:lnTo>
                <a:lnTo>
                  <a:pt x="339458" y="180594"/>
                </a:lnTo>
                <a:lnTo>
                  <a:pt x="339839" y="175641"/>
                </a:lnTo>
                <a:lnTo>
                  <a:pt x="339839" y="168783"/>
                </a:lnTo>
                <a:lnTo>
                  <a:pt x="338818" y="160401"/>
                </a:lnTo>
                <a:lnTo>
                  <a:pt x="209550" y="160401"/>
                </a:lnTo>
                <a:lnTo>
                  <a:pt x="213882" y="142142"/>
                </a:lnTo>
                <a:lnTo>
                  <a:pt x="223396" y="124634"/>
                </a:lnTo>
                <a:lnTo>
                  <a:pt x="238839" y="111484"/>
                </a:lnTo>
                <a:lnTo>
                  <a:pt x="260959" y="106299"/>
                </a:lnTo>
                <a:lnTo>
                  <a:pt x="317461" y="106299"/>
                </a:lnTo>
                <a:lnTo>
                  <a:pt x="301102" y="91041"/>
                </a:lnTo>
                <a:lnTo>
                  <a:pt x="263639" y="82296"/>
                </a:lnTo>
                <a:close/>
              </a:path>
              <a:path w="1845310" h="354329">
                <a:moveTo>
                  <a:pt x="111620" y="41910"/>
                </a:moveTo>
                <a:lnTo>
                  <a:pt x="78092" y="41910"/>
                </a:lnTo>
                <a:lnTo>
                  <a:pt x="78092" y="270510"/>
                </a:lnTo>
                <a:lnTo>
                  <a:pt x="111620" y="270510"/>
                </a:lnTo>
                <a:lnTo>
                  <a:pt x="111620" y="41910"/>
                </a:lnTo>
                <a:close/>
              </a:path>
              <a:path w="1845310" h="354329">
                <a:moveTo>
                  <a:pt x="323456" y="238887"/>
                </a:moveTo>
                <a:lnTo>
                  <a:pt x="313711" y="242625"/>
                </a:lnTo>
                <a:lnTo>
                  <a:pt x="302358" y="245649"/>
                </a:lnTo>
                <a:lnTo>
                  <a:pt x="288791" y="247673"/>
                </a:lnTo>
                <a:lnTo>
                  <a:pt x="272402" y="248412"/>
                </a:lnTo>
                <a:lnTo>
                  <a:pt x="325875" y="248412"/>
                </a:lnTo>
                <a:lnTo>
                  <a:pt x="323456" y="238887"/>
                </a:lnTo>
                <a:close/>
              </a:path>
              <a:path w="1845310" h="354329">
                <a:moveTo>
                  <a:pt x="317461" y="106299"/>
                </a:moveTo>
                <a:lnTo>
                  <a:pt x="260959" y="106299"/>
                </a:lnTo>
                <a:lnTo>
                  <a:pt x="284197" y="111805"/>
                </a:lnTo>
                <a:lnTo>
                  <a:pt x="298503" y="125491"/>
                </a:lnTo>
                <a:lnTo>
                  <a:pt x="305661" y="143107"/>
                </a:lnTo>
                <a:lnTo>
                  <a:pt x="307454" y="160401"/>
                </a:lnTo>
                <a:lnTo>
                  <a:pt x="338818" y="160401"/>
                </a:lnTo>
                <a:lnTo>
                  <a:pt x="336451" y="140964"/>
                </a:lnTo>
                <a:lnTo>
                  <a:pt x="324456" y="112823"/>
                </a:lnTo>
                <a:lnTo>
                  <a:pt x="317461" y="106299"/>
                </a:lnTo>
                <a:close/>
              </a:path>
              <a:path w="1845310" h="354329">
                <a:moveTo>
                  <a:pt x="190106" y="13716"/>
                </a:moveTo>
                <a:lnTo>
                  <a:pt x="0" y="13716"/>
                </a:lnTo>
                <a:lnTo>
                  <a:pt x="0" y="41910"/>
                </a:lnTo>
                <a:lnTo>
                  <a:pt x="190106" y="41910"/>
                </a:lnTo>
                <a:lnTo>
                  <a:pt x="190106" y="13716"/>
                </a:lnTo>
                <a:close/>
              </a:path>
              <a:path w="1845310" h="354329">
                <a:moveTo>
                  <a:pt x="467093" y="82296"/>
                </a:moveTo>
                <a:lnTo>
                  <a:pt x="426219" y="89671"/>
                </a:lnTo>
                <a:lnTo>
                  <a:pt x="394989" y="110156"/>
                </a:lnTo>
                <a:lnTo>
                  <a:pt x="375046" y="141285"/>
                </a:lnTo>
                <a:lnTo>
                  <a:pt x="368033" y="180594"/>
                </a:lnTo>
                <a:lnTo>
                  <a:pt x="374559" y="219086"/>
                </a:lnTo>
                <a:lnTo>
                  <a:pt x="393088" y="248793"/>
                </a:lnTo>
                <a:lnTo>
                  <a:pt x="422045" y="267926"/>
                </a:lnTo>
                <a:lnTo>
                  <a:pt x="459854" y="274701"/>
                </a:lnTo>
                <a:lnTo>
                  <a:pt x="477349" y="273623"/>
                </a:lnTo>
                <a:lnTo>
                  <a:pt x="492337" y="270938"/>
                </a:lnTo>
                <a:lnTo>
                  <a:pt x="504320" y="267467"/>
                </a:lnTo>
                <a:lnTo>
                  <a:pt x="512800" y="264033"/>
                </a:lnTo>
                <a:lnTo>
                  <a:pt x="509085" y="247650"/>
                </a:lnTo>
                <a:lnTo>
                  <a:pt x="465950" y="247650"/>
                </a:lnTo>
                <a:lnTo>
                  <a:pt x="440518" y="242877"/>
                </a:lnTo>
                <a:lnTo>
                  <a:pt x="420230" y="229177"/>
                </a:lnTo>
                <a:lnTo>
                  <a:pt x="406800" y="207477"/>
                </a:lnTo>
                <a:lnTo>
                  <a:pt x="401942" y="178701"/>
                </a:lnTo>
                <a:lnTo>
                  <a:pt x="406174" y="151732"/>
                </a:lnTo>
                <a:lnTo>
                  <a:pt x="418658" y="129546"/>
                </a:lnTo>
                <a:lnTo>
                  <a:pt x="439071" y="114504"/>
                </a:lnTo>
                <a:lnTo>
                  <a:pt x="467093" y="108966"/>
                </a:lnTo>
                <a:lnTo>
                  <a:pt x="508574" y="108966"/>
                </a:lnTo>
                <a:lnTo>
                  <a:pt x="513575" y="92214"/>
                </a:lnTo>
                <a:lnTo>
                  <a:pt x="505240" y="88569"/>
                </a:lnTo>
                <a:lnTo>
                  <a:pt x="494334" y="85393"/>
                </a:lnTo>
                <a:lnTo>
                  <a:pt x="481428" y="83147"/>
                </a:lnTo>
                <a:lnTo>
                  <a:pt x="467093" y="82296"/>
                </a:lnTo>
                <a:close/>
              </a:path>
              <a:path w="1845310" h="354329">
                <a:moveTo>
                  <a:pt x="507098" y="238887"/>
                </a:moveTo>
                <a:lnTo>
                  <a:pt x="499329" y="242024"/>
                </a:lnTo>
                <a:lnTo>
                  <a:pt x="490096" y="244840"/>
                </a:lnTo>
                <a:lnTo>
                  <a:pt x="479076" y="246870"/>
                </a:lnTo>
                <a:lnTo>
                  <a:pt x="465950" y="247650"/>
                </a:lnTo>
                <a:lnTo>
                  <a:pt x="509085" y="247650"/>
                </a:lnTo>
                <a:lnTo>
                  <a:pt x="507098" y="238887"/>
                </a:lnTo>
                <a:close/>
              </a:path>
              <a:path w="1845310" h="354329">
                <a:moveTo>
                  <a:pt x="508574" y="108966"/>
                </a:moveTo>
                <a:lnTo>
                  <a:pt x="467093" y="108966"/>
                </a:lnTo>
                <a:lnTo>
                  <a:pt x="479755" y="109747"/>
                </a:lnTo>
                <a:lnTo>
                  <a:pt x="490381" y="111782"/>
                </a:lnTo>
                <a:lnTo>
                  <a:pt x="499079" y="114602"/>
                </a:lnTo>
                <a:lnTo>
                  <a:pt x="505955" y="117741"/>
                </a:lnTo>
                <a:lnTo>
                  <a:pt x="508574" y="108966"/>
                </a:lnTo>
                <a:close/>
              </a:path>
              <a:path w="1845310" h="354329">
                <a:moveTo>
                  <a:pt x="585584" y="0"/>
                </a:moveTo>
                <a:lnTo>
                  <a:pt x="552056" y="0"/>
                </a:lnTo>
                <a:lnTo>
                  <a:pt x="552056" y="270510"/>
                </a:lnTo>
                <a:lnTo>
                  <a:pt x="585584" y="270510"/>
                </a:lnTo>
                <a:lnTo>
                  <a:pt x="585584" y="153162"/>
                </a:lnTo>
                <a:lnTo>
                  <a:pt x="585965" y="148209"/>
                </a:lnTo>
                <a:lnTo>
                  <a:pt x="587870" y="143256"/>
                </a:lnTo>
                <a:lnTo>
                  <a:pt x="594568" y="130522"/>
                </a:lnTo>
                <a:lnTo>
                  <a:pt x="604631" y="119967"/>
                </a:lnTo>
                <a:lnTo>
                  <a:pt x="612756" y="115443"/>
                </a:lnTo>
                <a:lnTo>
                  <a:pt x="585584" y="115443"/>
                </a:lnTo>
                <a:lnTo>
                  <a:pt x="585584" y="0"/>
                </a:lnTo>
                <a:close/>
              </a:path>
              <a:path w="1845310" h="354329">
                <a:moveTo>
                  <a:pt x="694475" y="110109"/>
                </a:moveTo>
                <a:lnTo>
                  <a:pt x="632841" y="110109"/>
                </a:lnTo>
                <a:lnTo>
                  <a:pt x="652842" y="114442"/>
                </a:lnTo>
                <a:lnTo>
                  <a:pt x="666024" y="126206"/>
                </a:lnTo>
                <a:lnTo>
                  <a:pt x="673279" y="143541"/>
                </a:lnTo>
                <a:lnTo>
                  <a:pt x="675500" y="164592"/>
                </a:lnTo>
                <a:lnTo>
                  <a:pt x="675500" y="270510"/>
                </a:lnTo>
                <a:lnTo>
                  <a:pt x="709028" y="270510"/>
                </a:lnTo>
                <a:lnTo>
                  <a:pt x="709028" y="160782"/>
                </a:lnTo>
                <a:lnTo>
                  <a:pt x="702451" y="121842"/>
                </a:lnTo>
                <a:lnTo>
                  <a:pt x="694475" y="110109"/>
                </a:lnTo>
                <a:close/>
              </a:path>
              <a:path w="1845310" h="354329">
                <a:moveTo>
                  <a:pt x="644639" y="82296"/>
                </a:moveTo>
                <a:lnTo>
                  <a:pt x="603014" y="96262"/>
                </a:lnTo>
                <a:lnTo>
                  <a:pt x="586359" y="115443"/>
                </a:lnTo>
                <a:lnTo>
                  <a:pt x="612756" y="115443"/>
                </a:lnTo>
                <a:lnTo>
                  <a:pt x="617556" y="112770"/>
                </a:lnTo>
                <a:lnTo>
                  <a:pt x="632841" y="110109"/>
                </a:lnTo>
                <a:lnTo>
                  <a:pt x="694475" y="110109"/>
                </a:lnTo>
                <a:lnTo>
                  <a:pt x="686125" y="97826"/>
                </a:lnTo>
                <a:lnTo>
                  <a:pt x="665153" y="85667"/>
                </a:lnTo>
                <a:lnTo>
                  <a:pt x="644639" y="82296"/>
                </a:lnTo>
                <a:close/>
              </a:path>
              <a:path w="1845310" h="354329">
                <a:moveTo>
                  <a:pt x="791692" y="86106"/>
                </a:moveTo>
                <a:lnTo>
                  <a:pt x="761974" y="86106"/>
                </a:lnTo>
                <a:lnTo>
                  <a:pt x="762703" y="97826"/>
                </a:lnTo>
                <a:lnTo>
                  <a:pt x="763165" y="109494"/>
                </a:lnTo>
                <a:lnTo>
                  <a:pt x="763374" y="119872"/>
                </a:lnTo>
                <a:lnTo>
                  <a:pt x="763498" y="270510"/>
                </a:lnTo>
                <a:lnTo>
                  <a:pt x="797026" y="270510"/>
                </a:lnTo>
                <a:lnTo>
                  <a:pt x="797026" y="153924"/>
                </a:lnTo>
                <a:lnTo>
                  <a:pt x="797788" y="148209"/>
                </a:lnTo>
                <a:lnTo>
                  <a:pt x="799312" y="144018"/>
                </a:lnTo>
                <a:lnTo>
                  <a:pt x="805860" y="130784"/>
                </a:lnTo>
                <a:lnTo>
                  <a:pt x="815938" y="119872"/>
                </a:lnTo>
                <a:lnTo>
                  <a:pt x="821682" y="116598"/>
                </a:lnTo>
                <a:lnTo>
                  <a:pt x="793597" y="116598"/>
                </a:lnTo>
                <a:lnTo>
                  <a:pt x="791692" y="86106"/>
                </a:lnTo>
                <a:close/>
              </a:path>
              <a:path w="1845310" h="354329">
                <a:moveTo>
                  <a:pt x="905601" y="109728"/>
                </a:moveTo>
                <a:lnTo>
                  <a:pt x="844270" y="109728"/>
                </a:lnTo>
                <a:lnTo>
                  <a:pt x="864279" y="114062"/>
                </a:lnTo>
                <a:lnTo>
                  <a:pt x="877465" y="125826"/>
                </a:lnTo>
                <a:lnTo>
                  <a:pt x="884722" y="143166"/>
                </a:lnTo>
                <a:lnTo>
                  <a:pt x="886942" y="164223"/>
                </a:lnTo>
                <a:lnTo>
                  <a:pt x="886942" y="270510"/>
                </a:lnTo>
                <a:lnTo>
                  <a:pt x="920470" y="270510"/>
                </a:lnTo>
                <a:lnTo>
                  <a:pt x="920470" y="160782"/>
                </a:lnTo>
                <a:lnTo>
                  <a:pt x="913880" y="121842"/>
                </a:lnTo>
                <a:lnTo>
                  <a:pt x="905601" y="109728"/>
                </a:lnTo>
                <a:close/>
              </a:path>
              <a:path w="1845310" h="354329">
                <a:moveTo>
                  <a:pt x="855319" y="82296"/>
                </a:moveTo>
                <a:lnTo>
                  <a:pt x="834221" y="85242"/>
                </a:lnTo>
                <a:lnTo>
                  <a:pt x="816838" y="93013"/>
                </a:lnTo>
                <a:lnTo>
                  <a:pt x="803455" y="104000"/>
                </a:lnTo>
                <a:lnTo>
                  <a:pt x="794359" y="116598"/>
                </a:lnTo>
                <a:lnTo>
                  <a:pt x="821682" y="116598"/>
                </a:lnTo>
                <a:lnTo>
                  <a:pt x="828943" y="112460"/>
                </a:lnTo>
                <a:lnTo>
                  <a:pt x="844270" y="109728"/>
                </a:lnTo>
                <a:lnTo>
                  <a:pt x="905601" y="109728"/>
                </a:lnTo>
                <a:lnTo>
                  <a:pt x="897467" y="97826"/>
                </a:lnTo>
                <a:lnTo>
                  <a:pt x="876268" y="85667"/>
                </a:lnTo>
                <a:lnTo>
                  <a:pt x="855319" y="82296"/>
                </a:lnTo>
                <a:close/>
              </a:path>
              <a:path w="1845310" h="354329">
                <a:moveTo>
                  <a:pt x="1053071" y="82296"/>
                </a:moveTo>
                <a:lnTo>
                  <a:pt x="1017398" y="88909"/>
                </a:lnTo>
                <a:lnTo>
                  <a:pt x="988337" y="108061"/>
                </a:lnTo>
                <a:lnTo>
                  <a:pt x="968780" y="138713"/>
                </a:lnTo>
                <a:lnTo>
                  <a:pt x="961618" y="179832"/>
                </a:lnTo>
                <a:lnTo>
                  <a:pt x="968464" y="219247"/>
                </a:lnTo>
                <a:lnTo>
                  <a:pt x="987240" y="249126"/>
                </a:lnTo>
                <a:lnTo>
                  <a:pt x="1015303" y="268075"/>
                </a:lnTo>
                <a:lnTo>
                  <a:pt x="1050010" y="274701"/>
                </a:lnTo>
                <a:lnTo>
                  <a:pt x="1083002" y="268991"/>
                </a:lnTo>
                <a:lnTo>
                  <a:pt x="1112494" y="251317"/>
                </a:lnTo>
                <a:lnTo>
                  <a:pt x="1113721" y="249555"/>
                </a:lnTo>
                <a:lnTo>
                  <a:pt x="1051534" y="249555"/>
                </a:lnTo>
                <a:lnTo>
                  <a:pt x="1029021" y="244161"/>
                </a:lnTo>
                <a:lnTo>
                  <a:pt x="1011440" y="229268"/>
                </a:lnTo>
                <a:lnTo>
                  <a:pt x="1000003" y="206805"/>
                </a:lnTo>
                <a:lnTo>
                  <a:pt x="995921" y="178701"/>
                </a:lnTo>
                <a:lnTo>
                  <a:pt x="999211" y="152935"/>
                </a:lnTo>
                <a:lnTo>
                  <a:pt x="1009392" y="130065"/>
                </a:lnTo>
                <a:lnTo>
                  <a:pt x="1026932" y="113698"/>
                </a:lnTo>
                <a:lnTo>
                  <a:pt x="1052296" y="107442"/>
                </a:lnTo>
                <a:lnTo>
                  <a:pt x="1115713" y="107442"/>
                </a:lnTo>
                <a:lnTo>
                  <a:pt x="1089276" y="89185"/>
                </a:lnTo>
                <a:lnTo>
                  <a:pt x="1053071" y="82296"/>
                </a:lnTo>
                <a:close/>
              </a:path>
              <a:path w="1845310" h="354329">
                <a:moveTo>
                  <a:pt x="1115713" y="107442"/>
                </a:moveTo>
                <a:lnTo>
                  <a:pt x="1052296" y="107442"/>
                </a:lnTo>
                <a:lnTo>
                  <a:pt x="1077646" y="114062"/>
                </a:lnTo>
                <a:lnTo>
                  <a:pt x="1094784" y="130970"/>
                </a:lnTo>
                <a:lnTo>
                  <a:pt x="1104492" y="153738"/>
                </a:lnTo>
                <a:lnTo>
                  <a:pt x="1107408" y="176784"/>
                </a:lnTo>
                <a:lnTo>
                  <a:pt x="1107441" y="178701"/>
                </a:lnTo>
                <a:lnTo>
                  <a:pt x="1103301" y="206644"/>
                </a:lnTo>
                <a:lnTo>
                  <a:pt x="1091545" y="229315"/>
                </a:lnTo>
                <a:lnTo>
                  <a:pt x="1073789" y="244203"/>
                </a:lnTo>
                <a:lnTo>
                  <a:pt x="1051534" y="249555"/>
                </a:lnTo>
                <a:lnTo>
                  <a:pt x="1113721" y="249555"/>
                </a:lnTo>
                <a:lnTo>
                  <a:pt x="1133699" y="220854"/>
                </a:lnTo>
                <a:lnTo>
                  <a:pt x="1141831" y="176784"/>
                </a:lnTo>
                <a:lnTo>
                  <a:pt x="1135408" y="138397"/>
                </a:lnTo>
                <a:lnTo>
                  <a:pt x="1117306" y="108542"/>
                </a:lnTo>
                <a:lnTo>
                  <a:pt x="1115713" y="107442"/>
                </a:lnTo>
                <a:close/>
              </a:path>
              <a:path w="1845310" h="354329">
                <a:moveTo>
                  <a:pt x="1217663" y="0"/>
                </a:moveTo>
                <a:lnTo>
                  <a:pt x="1184122" y="0"/>
                </a:lnTo>
                <a:lnTo>
                  <a:pt x="1184122" y="270510"/>
                </a:lnTo>
                <a:lnTo>
                  <a:pt x="1217663" y="270510"/>
                </a:lnTo>
                <a:lnTo>
                  <a:pt x="1217663" y="0"/>
                </a:lnTo>
                <a:close/>
              </a:path>
              <a:path w="1845310" h="354329">
                <a:moveTo>
                  <a:pt x="1352143" y="82296"/>
                </a:moveTo>
                <a:lnTo>
                  <a:pt x="1316478" y="88909"/>
                </a:lnTo>
                <a:lnTo>
                  <a:pt x="1287421" y="108061"/>
                </a:lnTo>
                <a:lnTo>
                  <a:pt x="1267865" y="138713"/>
                </a:lnTo>
                <a:lnTo>
                  <a:pt x="1260703" y="179832"/>
                </a:lnTo>
                <a:lnTo>
                  <a:pt x="1267549" y="219247"/>
                </a:lnTo>
                <a:lnTo>
                  <a:pt x="1286325" y="249126"/>
                </a:lnTo>
                <a:lnTo>
                  <a:pt x="1314388" y="268075"/>
                </a:lnTo>
                <a:lnTo>
                  <a:pt x="1349095" y="274701"/>
                </a:lnTo>
                <a:lnTo>
                  <a:pt x="1382095" y="268991"/>
                </a:lnTo>
                <a:lnTo>
                  <a:pt x="1411590" y="251317"/>
                </a:lnTo>
                <a:lnTo>
                  <a:pt x="1412817" y="249555"/>
                </a:lnTo>
                <a:lnTo>
                  <a:pt x="1350619" y="249555"/>
                </a:lnTo>
                <a:lnTo>
                  <a:pt x="1328104" y="244161"/>
                </a:lnTo>
                <a:lnTo>
                  <a:pt x="1310519" y="229268"/>
                </a:lnTo>
                <a:lnTo>
                  <a:pt x="1299077" y="206805"/>
                </a:lnTo>
                <a:lnTo>
                  <a:pt x="1294993" y="178701"/>
                </a:lnTo>
                <a:lnTo>
                  <a:pt x="1298285" y="152935"/>
                </a:lnTo>
                <a:lnTo>
                  <a:pt x="1308471" y="130065"/>
                </a:lnTo>
                <a:lnTo>
                  <a:pt x="1326015" y="113698"/>
                </a:lnTo>
                <a:lnTo>
                  <a:pt x="1351381" y="107442"/>
                </a:lnTo>
                <a:lnTo>
                  <a:pt x="1414802" y="107442"/>
                </a:lnTo>
                <a:lnTo>
                  <a:pt x="1388358" y="89185"/>
                </a:lnTo>
                <a:lnTo>
                  <a:pt x="1352143" y="82296"/>
                </a:lnTo>
                <a:close/>
              </a:path>
              <a:path w="1845310" h="354329">
                <a:moveTo>
                  <a:pt x="1414802" y="107442"/>
                </a:moveTo>
                <a:lnTo>
                  <a:pt x="1351381" y="107442"/>
                </a:lnTo>
                <a:lnTo>
                  <a:pt x="1376730" y="114062"/>
                </a:lnTo>
                <a:lnTo>
                  <a:pt x="1393863" y="130970"/>
                </a:lnTo>
                <a:lnTo>
                  <a:pt x="1403566" y="153738"/>
                </a:lnTo>
                <a:lnTo>
                  <a:pt x="1406480" y="176784"/>
                </a:lnTo>
                <a:lnTo>
                  <a:pt x="1406513" y="178701"/>
                </a:lnTo>
                <a:lnTo>
                  <a:pt x="1402376" y="206644"/>
                </a:lnTo>
                <a:lnTo>
                  <a:pt x="1390624" y="229315"/>
                </a:lnTo>
                <a:lnTo>
                  <a:pt x="1372872" y="244203"/>
                </a:lnTo>
                <a:lnTo>
                  <a:pt x="1350619" y="249555"/>
                </a:lnTo>
                <a:lnTo>
                  <a:pt x="1412817" y="249555"/>
                </a:lnTo>
                <a:lnTo>
                  <a:pt x="1432797" y="220854"/>
                </a:lnTo>
                <a:lnTo>
                  <a:pt x="1440929" y="176784"/>
                </a:lnTo>
                <a:lnTo>
                  <a:pt x="1434503" y="138397"/>
                </a:lnTo>
                <a:lnTo>
                  <a:pt x="1416396" y="108542"/>
                </a:lnTo>
                <a:lnTo>
                  <a:pt x="1414802" y="107442"/>
                </a:lnTo>
                <a:close/>
              </a:path>
              <a:path w="1845310" h="354329">
                <a:moveTo>
                  <a:pt x="1494256" y="308991"/>
                </a:moveTo>
                <a:lnTo>
                  <a:pt x="1513835" y="346240"/>
                </a:lnTo>
                <a:lnTo>
                  <a:pt x="1547215" y="350151"/>
                </a:lnTo>
                <a:lnTo>
                  <a:pt x="1564985" y="349000"/>
                </a:lnTo>
                <a:lnTo>
                  <a:pt x="1582791" y="345239"/>
                </a:lnTo>
                <a:lnTo>
                  <a:pt x="1599668" y="338407"/>
                </a:lnTo>
                <a:lnTo>
                  <a:pt x="1614652" y="328041"/>
                </a:lnTo>
                <a:lnTo>
                  <a:pt x="1618065" y="323850"/>
                </a:lnTo>
                <a:lnTo>
                  <a:pt x="1548371" y="323850"/>
                </a:lnTo>
                <a:lnTo>
                  <a:pt x="1531980" y="322653"/>
                </a:lnTo>
                <a:lnTo>
                  <a:pt x="1517308" y="319420"/>
                </a:lnTo>
                <a:lnTo>
                  <a:pt x="1504639" y="314688"/>
                </a:lnTo>
                <a:lnTo>
                  <a:pt x="1494256" y="308991"/>
                </a:lnTo>
                <a:close/>
              </a:path>
              <a:path w="1845310" h="354329">
                <a:moveTo>
                  <a:pt x="1640954" y="238887"/>
                </a:moveTo>
                <a:lnTo>
                  <a:pt x="1607794" y="238887"/>
                </a:lnTo>
                <a:lnTo>
                  <a:pt x="1607794" y="259080"/>
                </a:lnTo>
                <a:lnTo>
                  <a:pt x="1603329" y="288970"/>
                </a:lnTo>
                <a:lnTo>
                  <a:pt x="1590936" y="309038"/>
                </a:lnTo>
                <a:lnTo>
                  <a:pt x="1572116" y="320319"/>
                </a:lnTo>
                <a:lnTo>
                  <a:pt x="1548371" y="323850"/>
                </a:lnTo>
                <a:lnTo>
                  <a:pt x="1618065" y="323850"/>
                </a:lnTo>
                <a:lnTo>
                  <a:pt x="1626156" y="313914"/>
                </a:lnTo>
                <a:lnTo>
                  <a:pt x="1634375" y="295608"/>
                </a:lnTo>
                <a:lnTo>
                  <a:pt x="1639309" y="272373"/>
                </a:lnTo>
                <a:lnTo>
                  <a:pt x="1640910" y="244221"/>
                </a:lnTo>
                <a:lnTo>
                  <a:pt x="1640954" y="238887"/>
                </a:lnTo>
                <a:close/>
              </a:path>
              <a:path w="1845310" h="354329">
                <a:moveTo>
                  <a:pt x="1553311" y="82296"/>
                </a:moveTo>
                <a:lnTo>
                  <a:pt x="1522272" y="88749"/>
                </a:lnTo>
                <a:lnTo>
                  <a:pt x="1495590" y="107632"/>
                </a:lnTo>
                <a:lnTo>
                  <a:pt x="1476909" y="138231"/>
                </a:lnTo>
                <a:lnTo>
                  <a:pt x="1469872" y="179832"/>
                </a:lnTo>
                <a:lnTo>
                  <a:pt x="1475706" y="215425"/>
                </a:lnTo>
                <a:lnTo>
                  <a:pt x="1491972" y="243940"/>
                </a:lnTo>
                <a:lnTo>
                  <a:pt x="1516812" y="262879"/>
                </a:lnTo>
                <a:lnTo>
                  <a:pt x="1548371" y="269748"/>
                </a:lnTo>
                <a:lnTo>
                  <a:pt x="1568199" y="267336"/>
                </a:lnTo>
                <a:lnTo>
                  <a:pt x="1584702" y="260746"/>
                </a:lnTo>
                <a:lnTo>
                  <a:pt x="1597706" y="250942"/>
                </a:lnTo>
                <a:lnTo>
                  <a:pt x="1602905" y="244221"/>
                </a:lnTo>
                <a:lnTo>
                  <a:pt x="1558264" y="244221"/>
                </a:lnTo>
                <a:lnTo>
                  <a:pt x="1534642" y="238954"/>
                </a:lnTo>
                <a:lnTo>
                  <a:pt x="1517592" y="224653"/>
                </a:lnTo>
                <a:lnTo>
                  <a:pt x="1507258" y="203565"/>
                </a:lnTo>
                <a:lnTo>
                  <a:pt x="1503781" y="177939"/>
                </a:lnTo>
                <a:lnTo>
                  <a:pt x="1507855" y="149037"/>
                </a:lnTo>
                <a:lnTo>
                  <a:pt x="1519216" y="127071"/>
                </a:lnTo>
                <a:lnTo>
                  <a:pt x="1536576" y="113108"/>
                </a:lnTo>
                <a:lnTo>
                  <a:pt x="1558645" y="108216"/>
                </a:lnTo>
                <a:lnTo>
                  <a:pt x="1606816" y="108216"/>
                </a:lnTo>
                <a:lnTo>
                  <a:pt x="1602817" y="102553"/>
                </a:lnTo>
                <a:lnTo>
                  <a:pt x="1590935" y="92397"/>
                </a:lnTo>
                <a:lnTo>
                  <a:pt x="1574623" y="85095"/>
                </a:lnTo>
                <a:lnTo>
                  <a:pt x="1553311" y="82296"/>
                </a:lnTo>
                <a:close/>
              </a:path>
              <a:path w="1845310" h="354329">
                <a:moveTo>
                  <a:pt x="1606816" y="108216"/>
                </a:moveTo>
                <a:lnTo>
                  <a:pt x="1558645" y="108216"/>
                </a:lnTo>
                <a:lnTo>
                  <a:pt x="1575558" y="111024"/>
                </a:lnTo>
                <a:lnTo>
                  <a:pt x="1589079" y="118687"/>
                </a:lnTo>
                <a:lnTo>
                  <a:pt x="1599102" y="130065"/>
                </a:lnTo>
                <a:lnTo>
                  <a:pt x="1605521" y="144018"/>
                </a:lnTo>
                <a:lnTo>
                  <a:pt x="1607032" y="148209"/>
                </a:lnTo>
                <a:lnTo>
                  <a:pt x="1607413" y="153162"/>
                </a:lnTo>
                <a:lnTo>
                  <a:pt x="1607413" y="197751"/>
                </a:lnTo>
                <a:lnTo>
                  <a:pt x="1586791" y="235077"/>
                </a:lnTo>
                <a:lnTo>
                  <a:pt x="1558264" y="244221"/>
                </a:lnTo>
                <a:lnTo>
                  <a:pt x="1602905" y="244221"/>
                </a:lnTo>
                <a:lnTo>
                  <a:pt x="1607032" y="238887"/>
                </a:lnTo>
                <a:lnTo>
                  <a:pt x="1640954" y="238887"/>
                </a:lnTo>
                <a:lnTo>
                  <a:pt x="1641074" y="118687"/>
                </a:lnTo>
                <a:lnTo>
                  <a:pt x="1641165" y="113919"/>
                </a:lnTo>
                <a:lnTo>
                  <a:pt x="1610842" y="113919"/>
                </a:lnTo>
                <a:lnTo>
                  <a:pt x="1606816" y="108216"/>
                </a:lnTo>
                <a:close/>
              </a:path>
              <a:path w="1845310" h="354329">
                <a:moveTo>
                  <a:pt x="1642465" y="86106"/>
                </a:moveTo>
                <a:lnTo>
                  <a:pt x="1612747" y="86106"/>
                </a:lnTo>
                <a:lnTo>
                  <a:pt x="1611604" y="113919"/>
                </a:lnTo>
                <a:lnTo>
                  <a:pt x="1641165" y="113919"/>
                </a:lnTo>
                <a:lnTo>
                  <a:pt x="1641289" y="107632"/>
                </a:lnTo>
                <a:lnTo>
                  <a:pt x="1641747" y="96321"/>
                </a:lnTo>
                <a:lnTo>
                  <a:pt x="1642465" y="86106"/>
                </a:lnTo>
                <a:close/>
              </a:path>
              <a:path w="1845310" h="354329">
                <a:moveTo>
                  <a:pt x="1708365" y="86106"/>
                </a:moveTo>
                <a:lnTo>
                  <a:pt x="1671789" y="86106"/>
                </a:lnTo>
                <a:lnTo>
                  <a:pt x="1739607" y="256032"/>
                </a:lnTo>
                <a:lnTo>
                  <a:pt x="1741525" y="260223"/>
                </a:lnTo>
                <a:lnTo>
                  <a:pt x="1742274" y="262890"/>
                </a:lnTo>
                <a:lnTo>
                  <a:pt x="1742274" y="266700"/>
                </a:lnTo>
                <a:lnTo>
                  <a:pt x="1741131" y="269367"/>
                </a:lnTo>
                <a:lnTo>
                  <a:pt x="1718551" y="303662"/>
                </a:lnTo>
                <a:lnTo>
                  <a:pt x="1682076" y="326517"/>
                </a:lnTo>
                <a:lnTo>
                  <a:pt x="1690458" y="354330"/>
                </a:lnTo>
                <a:lnTo>
                  <a:pt x="1731606" y="332994"/>
                </a:lnTo>
                <a:lnTo>
                  <a:pt x="1762801" y="291422"/>
                </a:lnTo>
                <a:lnTo>
                  <a:pt x="1788742" y="232791"/>
                </a:lnTo>
                <a:lnTo>
                  <a:pt x="1760575" y="232791"/>
                </a:lnTo>
                <a:lnTo>
                  <a:pt x="1758020" y="223952"/>
                </a:lnTo>
                <a:lnTo>
                  <a:pt x="1755041" y="214366"/>
                </a:lnTo>
                <a:lnTo>
                  <a:pt x="1751722" y="204399"/>
                </a:lnTo>
                <a:lnTo>
                  <a:pt x="1748383" y="195084"/>
                </a:lnTo>
                <a:lnTo>
                  <a:pt x="1708365" y="86106"/>
                </a:lnTo>
                <a:close/>
              </a:path>
              <a:path w="1845310" h="354329">
                <a:moveTo>
                  <a:pt x="1845144" y="86106"/>
                </a:moveTo>
                <a:lnTo>
                  <a:pt x="1809724" y="86106"/>
                </a:lnTo>
                <a:lnTo>
                  <a:pt x="1773135" y="194310"/>
                </a:lnTo>
                <a:lnTo>
                  <a:pt x="1769795" y="204566"/>
                </a:lnTo>
                <a:lnTo>
                  <a:pt x="1766806" y="214412"/>
                </a:lnTo>
                <a:lnTo>
                  <a:pt x="1763979" y="223994"/>
                </a:lnTo>
                <a:lnTo>
                  <a:pt x="1761324" y="232791"/>
                </a:lnTo>
                <a:lnTo>
                  <a:pt x="1788742" y="232791"/>
                </a:lnTo>
                <a:lnTo>
                  <a:pt x="1794852" y="217551"/>
                </a:lnTo>
                <a:lnTo>
                  <a:pt x="1845144" y="86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5685" y="4808766"/>
            <a:ext cx="2527935" cy="387350"/>
          </a:xfrm>
          <a:custGeom>
            <a:avLst/>
            <a:gdLst/>
            <a:ahLst/>
            <a:cxnLst/>
            <a:rect l="l" t="t" r="r" b="b"/>
            <a:pathLst>
              <a:path w="2527935" h="387350">
                <a:moveTo>
                  <a:pt x="233641" y="21348"/>
                </a:moveTo>
                <a:lnTo>
                  <a:pt x="0" y="21348"/>
                </a:lnTo>
                <a:lnTo>
                  <a:pt x="0" y="380860"/>
                </a:lnTo>
                <a:lnTo>
                  <a:pt x="241109" y="380860"/>
                </a:lnTo>
                <a:lnTo>
                  <a:pt x="241109" y="301917"/>
                </a:lnTo>
                <a:lnTo>
                  <a:pt x="96558" y="301917"/>
                </a:lnTo>
                <a:lnTo>
                  <a:pt x="96558" y="235775"/>
                </a:lnTo>
                <a:lnTo>
                  <a:pt x="225640" y="235775"/>
                </a:lnTo>
                <a:lnTo>
                  <a:pt x="225640" y="157899"/>
                </a:lnTo>
                <a:lnTo>
                  <a:pt x="96558" y="157899"/>
                </a:lnTo>
                <a:lnTo>
                  <a:pt x="96558" y="100291"/>
                </a:lnTo>
                <a:lnTo>
                  <a:pt x="233641" y="100291"/>
                </a:lnTo>
                <a:lnTo>
                  <a:pt x="233641" y="21348"/>
                </a:lnTo>
                <a:close/>
              </a:path>
              <a:path w="2527935" h="387350">
                <a:moveTo>
                  <a:pt x="429933" y="113093"/>
                </a:moveTo>
                <a:lnTo>
                  <a:pt x="374574" y="120347"/>
                </a:lnTo>
                <a:lnTo>
                  <a:pt x="331429" y="140403"/>
                </a:lnTo>
                <a:lnTo>
                  <a:pt x="300547" y="170700"/>
                </a:lnTo>
                <a:lnTo>
                  <a:pt x="281980" y="208678"/>
                </a:lnTo>
                <a:lnTo>
                  <a:pt x="275780" y="251777"/>
                </a:lnTo>
                <a:lnTo>
                  <a:pt x="282194" y="297709"/>
                </a:lnTo>
                <a:lnTo>
                  <a:pt x="300718" y="335039"/>
                </a:lnTo>
                <a:lnTo>
                  <a:pt x="330276" y="362844"/>
                </a:lnTo>
                <a:lnTo>
                  <a:pt x="369795" y="380203"/>
                </a:lnTo>
                <a:lnTo>
                  <a:pt x="418198" y="386194"/>
                </a:lnTo>
                <a:lnTo>
                  <a:pt x="439650" y="385495"/>
                </a:lnTo>
                <a:lnTo>
                  <a:pt x="459403" y="383398"/>
                </a:lnTo>
                <a:lnTo>
                  <a:pt x="476555" y="379898"/>
                </a:lnTo>
                <a:lnTo>
                  <a:pt x="490207" y="374992"/>
                </a:lnTo>
                <a:lnTo>
                  <a:pt x="481070" y="311518"/>
                </a:lnTo>
                <a:lnTo>
                  <a:pt x="437934" y="311518"/>
                </a:lnTo>
                <a:lnTo>
                  <a:pt x="413614" y="307684"/>
                </a:lnTo>
                <a:lnTo>
                  <a:pt x="393395" y="296049"/>
                </a:lnTo>
                <a:lnTo>
                  <a:pt x="379576" y="276413"/>
                </a:lnTo>
                <a:lnTo>
                  <a:pt x="374459" y="248577"/>
                </a:lnTo>
                <a:lnTo>
                  <a:pt x="378710" y="222843"/>
                </a:lnTo>
                <a:lnTo>
                  <a:pt x="391261" y="203166"/>
                </a:lnTo>
                <a:lnTo>
                  <a:pt x="410614" y="190593"/>
                </a:lnTo>
                <a:lnTo>
                  <a:pt x="435267" y="186169"/>
                </a:lnTo>
                <a:lnTo>
                  <a:pt x="478082" y="186169"/>
                </a:lnTo>
                <a:lnTo>
                  <a:pt x="490207" y="122173"/>
                </a:lnTo>
                <a:lnTo>
                  <a:pt x="475538" y="118054"/>
                </a:lnTo>
                <a:lnTo>
                  <a:pt x="460070" y="115233"/>
                </a:lnTo>
                <a:lnTo>
                  <a:pt x="444601" y="113612"/>
                </a:lnTo>
                <a:lnTo>
                  <a:pt x="429933" y="113093"/>
                </a:lnTo>
                <a:close/>
              </a:path>
              <a:path w="2527935" h="387350">
                <a:moveTo>
                  <a:pt x="480072" y="304584"/>
                </a:moveTo>
                <a:lnTo>
                  <a:pt x="470634" y="307692"/>
                </a:lnTo>
                <a:lnTo>
                  <a:pt x="460603" y="309851"/>
                </a:lnTo>
                <a:lnTo>
                  <a:pt x="449772" y="311109"/>
                </a:lnTo>
                <a:lnTo>
                  <a:pt x="437934" y="311518"/>
                </a:lnTo>
                <a:lnTo>
                  <a:pt x="481070" y="311518"/>
                </a:lnTo>
                <a:lnTo>
                  <a:pt x="480072" y="304584"/>
                </a:lnTo>
                <a:close/>
              </a:path>
              <a:path w="2527935" h="387350">
                <a:moveTo>
                  <a:pt x="478082" y="186169"/>
                </a:moveTo>
                <a:lnTo>
                  <a:pt x="435267" y="186169"/>
                </a:lnTo>
                <a:lnTo>
                  <a:pt x="448817" y="186645"/>
                </a:lnTo>
                <a:lnTo>
                  <a:pt x="460065" y="187972"/>
                </a:lnTo>
                <a:lnTo>
                  <a:pt x="469315" y="189994"/>
                </a:lnTo>
                <a:lnTo>
                  <a:pt x="476872" y="192557"/>
                </a:lnTo>
                <a:lnTo>
                  <a:pt x="478082" y="186169"/>
                </a:lnTo>
                <a:close/>
              </a:path>
              <a:path w="2527935" h="387350">
                <a:moveTo>
                  <a:pt x="653961" y="112560"/>
                </a:moveTo>
                <a:lnTo>
                  <a:pt x="604517" y="118999"/>
                </a:lnTo>
                <a:lnTo>
                  <a:pt x="564366" y="137446"/>
                </a:lnTo>
                <a:lnTo>
                  <a:pt x="534483" y="166595"/>
                </a:lnTo>
                <a:lnTo>
                  <a:pt x="515840" y="205141"/>
                </a:lnTo>
                <a:lnTo>
                  <a:pt x="509409" y="251777"/>
                </a:lnTo>
                <a:lnTo>
                  <a:pt x="516360" y="298585"/>
                </a:lnTo>
                <a:lnTo>
                  <a:pt x="535832" y="336153"/>
                </a:lnTo>
                <a:lnTo>
                  <a:pt x="565749" y="363812"/>
                </a:lnTo>
                <a:lnTo>
                  <a:pt x="604039" y="380897"/>
                </a:lnTo>
                <a:lnTo>
                  <a:pt x="648627" y="386740"/>
                </a:lnTo>
                <a:lnTo>
                  <a:pt x="649160" y="386740"/>
                </a:lnTo>
                <a:lnTo>
                  <a:pt x="691926" y="381371"/>
                </a:lnTo>
                <a:lnTo>
                  <a:pt x="730490" y="365042"/>
                </a:lnTo>
                <a:lnTo>
                  <a:pt x="761805" y="337423"/>
                </a:lnTo>
                <a:lnTo>
                  <a:pt x="771675" y="318998"/>
                </a:lnTo>
                <a:lnTo>
                  <a:pt x="650760" y="318998"/>
                </a:lnTo>
                <a:lnTo>
                  <a:pt x="631798" y="313712"/>
                </a:lnTo>
                <a:lnTo>
                  <a:pt x="618683" y="299123"/>
                </a:lnTo>
                <a:lnTo>
                  <a:pt x="611070" y="277132"/>
                </a:lnTo>
                <a:lnTo>
                  <a:pt x="608609" y="249643"/>
                </a:lnTo>
                <a:lnTo>
                  <a:pt x="610778" y="224184"/>
                </a:lnTo>
                <a:lnTo>
                  <a:pt x="617951" y="201977"/>
                </a:lnTo>
                <a:lnTo>
                  <a:pt x="631128" y="186271"/>
                </a:lnTo>
                <a:lnTo>
                  <a:pt x="651306" y="180314"/>
                </a:lnTo>
                <a:lnTo>
                  <a:pt x="773292" y="180314"/>
                </a:lnTo>
                <a:lnTo>
                  <a:pt x="766103" y="165561"/>
                </a:lnTo>
                <a:lnTo>
                  <a:pt x="737512" y="137139"/>
                </a:lnTo>
                <a:lnTo>
                  <a:pt x="699705" y="118961"/>
                </a:lnTo>
                <a:lnTo>
                  <a:pt x="653961" y="112560"/>
                </a:lnTo>
                <a:close/>
              </a:path>
              <a:path w="2527935" h="387350">
                <a:moveTo>
                  <a:pt x="773292" y="180314"/>
                </a:moveTo>
                <a:lnTo>
                  <a:pt x="651306" y="180314"/>
                </a:lnTo>
                <a:lnTo>
                  <a:pt x="669471" y="186046"/>
                </a:lnTo>
                <a:lnTo>
                  <a:pt x="681894" y="201377"/>
                </a:lnTo>
                <a:lnTo>
                  <a:pt x="689022" y="223509"/>
                </a:lnTo>
                <a:lnTo>
                  <a:pt x="691299" y="249643"/>
                </a:lnTo>
                <a:lnTo>
                  <a:pt x="688722" y="278257"/>
                </a:lnTo>
                <a:lnTo>
                  <a:pt x="681094" y="300123"/>
                </a:lnTo>
                <a:lnTo>
                  <a:pt x="668571" y="314087"/>
                </a:lnTo>
                <a:lnTo>
                  <a:pt x="651306" y="318998"/>
                </a:lnTo>
                <a:lnTo>
                  <a:pt x="771675" y="318998"/>
                </a:lnTo>
                <a:lnTo>
                  <a:pt x="782827" y="298182"/>
                </a:lnTo>
                <a:lnTo>
                  <a:pt x="790511" y="246989"/>
                </a:lnTo>
                <a:lnTo>
                  <a:pt x="784196" y="202689"/>
                </a:lnTo>
                <a:lnTo>
                  <a:pt x="773292" y="180314"/>
                </a:lnTo>
                <a:close/>
              </a:path>
              <a:path w="2527935" h="387350">
                <a:moveTo>
                  <a:pt x="917448" y="118427"/>
                </a:moveTo>
                <a:lnTo>
                  <a:pt x="834237" y="118427"/>
                </a:lnTo>
                <a:lnTo>
                  <a:pt x="835021" y="137824"/>
                </a:lnTo>
                <a:lnTo>
                  <a:pt x="835704" y="159227"/>
                </a:lnTo>
                <a:lnTo>
                  <a:pt x="836187" y="182633"/>
                </a:lnTo>
                <a:lnTo>
                  <a:pt x="836255" y="192072"/>
                </a:lnTo>
                <a:lnTo>
                  <a:pt x="836371" y="380860"/>
                </a:lnTo>
                <a:lnTo>
                  <a:pt x="932903" y="380860"/>
                </a:lnTo>
                <a:lnTo>
                  <a:pt x="932903" y="225107"/>
                </a:lnTo>
                <a:lnTo>
                  <a:pt x="933450" y="217639"/>
                </a:lnTo>
                <a:lnTo>
                  <a:pt x="967054" y="189915"/>
                </a:lnTo>
                <a:lnTo>
                  <a:pt x="1092526" y="189915"/>
                </a:lnTo>
                <a:lnTo>
                  <a:pt x="1090994" y="178043"/>
                </a:lnTo>
                <a:lnTo>
                  <a:pt x="1077682" y="152031"/>
                </a:lnTo>
                <a:lnTo>
                  <a:pt x="921727" y="152031"/>
                </a:lnTo>
                <a:lnTo>
                  <a:pt x="917448" y="118427"/>
                </a:lnTo>
                <a:close/>
              </a:path>
              <a:path w="2527935" h="387350">
                <a:moveTo>
                  <a:pt x="1092526" y="189915"/>
                </a:moveTo>
                <a:lnTo>
                  <a:pt x="967054" y="189915"/>
                </a:lnTo>
                <a:lnTo>
                  <a:pt x="982209" y="193137"/>
                </a:lnTo>
                <a:lnTo>
                  <a:pt x="992655" y="202506"/>
                </a:lnTo>
                <a:lnTo>
                  <a:pt x="998699" y="217578"/>
                </a:lnTo>
                <a:lnTo>
                  <a:pt x="1000645" y="237909"/>
                </a:lnTo>
                <a:lnTo>
                  <a:pt x="1000645" y="380860"/>
                </a:lnTo>
                <a:lnTo>
                  <a:pt x="1097203" y="380860"/>
                </a:lnTo>
                <a:lnTo>
                  <a:pt x="1097203" y="226174"/>
                </a:lnTo>
                <a:lnTo>
                  <a:pt x="1092526" y="189915"/>
                </a:lnTo>
                <a:close/>
              </a:path>
              <a:path w="2527935" h="387350">
                <a:moveTo>
                  <a:pt x="1002258" y="112560"/>
                </a:moveTo>
                <a:lnTo>
                  <a:pt x="972819" y="116777"/>
                </a:lnTo>
                <a:lnTo>
                  <a:pt x="949980" y="127095"/>
                </a:lnTo>
                <a:lnTo>
                  <a:pt x="933544" y="140013"/>
                </a:lnTo>
                <a:lnTo>
                  <a:pt x="923315" y="152031"/>
                </a:lnTo>
                <a:lnTo>
                  <a:pt x="1077682" y="152031"/>
                </a:lnTo>
                <a:lnTo>
                  <a:pt x="1072734" y="142363"/>
                </a:lnTo>
                <a:lnTo>
                  <a:pt x="1042972" y="120186"/>
                </a:lnTo>
                <a:lnTo>
                  <a:pt x="1002258" y="112560"/>
                </a:lnTo>
                <a:close/>
              </a:path>
              <a:path w="2527935" h="387350">
                <a:moveTo>
                  <a:pt x="1287627" y="112560"/>
                </a:moveTo>
                <a:lnTo>
                  <a:pt x="1238183" y="118999"/>
                </a:lnTo>
                <a:lnTo>
                  <a:pt x="1198033" y="137446"/>
                </a:lnTo>
                <a:lnTo>
                  <a:pt x="1168150" y="166595"/>
                </a:lnTo>
                <a:lnTo>
                  <a:pt x="1149506" y="205141"/>
                </a:lnTo>
                <a:lnTo>
                  <a:pt x="1143076" y="251777"/>
                </a:lnTo>
                <a:lnTo>
                  <a:pt x="1150026" y="298585"/>
                </a:lnTo>
                <a:lnTo>
                  <a:pt x="1169494" y="336153"/>
                </a:lnTo>
                <a:lnTo>
                  <a:pt x="1199407" y="363812"/>
                </a:lnTo>
                <a:lnTo>
                  <a:pt x="1237694" y="380897"/>
                </a:lnTo>
                <a:lnTo>
                  <a:pt x="1282280" y="386740"/>
                </a:lnTo>
                <a:lnTo>
                  <a:pt x="1282827" y="386740"/>
                </a:lnTo>
                <a:lnTo>
                  <a:pt x="1325588" y="381371"/>
                </a:lnTo>
                <a:lnTo>
                  <a:pt x="1364151" y="365042"/>
                </a:lnTo>
                <a:lnTo>
                  <a:pt x="1395468" y="337423"/>
                </a:lnTo>
                <a:lnTo>
                  <a:pt x="1405339" y="318998"/>
                </a:lnTo>
                <a:lnTo>
                  <a:pt x="1284414" y="318998"/>
                </a:lnTo>
                <a:lnTo>
                  <a:pt x="1265466" y="313712"/>
                </a:lnTo>
                <a:lnTo>
                  <a:pt x="1252359" y="299123"/>
                </a:lnTo>
                <a:lnTo>
                  <a:pt x="1244748" y="277132"/>
                </a:lnTo>
                <a:lnTo>
                  <a:pt x="1242288" y="249643"/>
                </a:lnTo>
                <a:lnTo>
                  <a:pt x="1244457" y="224184"/>
                </a:lnTo>
                <a:lnTo>
                  <a:pt x="1251627" y="201977"/>
                </a:lnTo>
                <a:lnTo>
                  <a:pt x="1264796" y="186271"/>
                </a:lnTo>
                <a:lnTo>
                  <a:pt x="1284960" y="180314"/>
                </a:lnTo>
                <a:lnTo>
                  <a:pt x="1406958" y="180314"/>
                </a:lnTo>
                <a:lnTo>
                  <a:pt x="1399769" y="165561"/>
                </a:lnTo>
                <a:lnTo>
                  <a:pt x="1371179" y="137139"/>
                </a:lnTo>
                <a:lnTo>
                  <a:pt x="1333371" y="118961"/>
                </a:lnTo>
                <a:lnTo>
                  <a:pt x="1287627" y="112560"/>
                </a:lnTo>
                <a:close/>
              </a:path>
              <a:path w="2527935" h="387350">
                <a:moveTo>
                  <a:pt x="1406958" y="180314"/>
                </a:moveTo>
                <a:lnTo>
                  <a:pt x="1284960" y="180314"/>
                </a:lnTo>
                <a:lnTo>
                  <a:pt x="1303139" y="186046"/>
                </a:lnTo>
                <a:lnTo>
                  <a:pt x="1315570" y="201377"/>
                </a:lnTo>
                <a:lnTo>
                  <a:pt x="1322701" y="223509"/>
                </a:lnTo>
                <a:lnTo>
                  <a:pt x="1324978" y="249643"/>
                </a:lnTo>
                <a:lnTo>
                  <a:pt x="1322400" y="278257"/>
                </a:lnTo>
                <a:lnTo>
                  <a:pt x="1314770" y="300123"/>
                </a:lnTo>
                <a:lnTo>
                  <a:pt x="1302239" y="314087"/>
                </a:lnTo>
                <a:lnTo>
                  <a:pt x="1284960" y="318998"/>
                </a:lnTo>
                <a:lnTo>
                  <a:pt x="1405339" y="318998"/>
                </a:lnTo>
                <a:lnTo>
                  <a:pt x="1416492" y="298182"/>
                </a:lnTo>
                <a:lnTo>
                  <a:pt x="1424178" y="246989"/>
                </a:lnTo>
                <a:lnTo>
                  <a:pt x="1417862" y="202689"/>
                </a:lnTo>
                <a:lnTo>
                  <a:pt x="1406958" y="180314"/>
                </a:lnTo>
                <a:close/>
              </a:path>
              <a:path w="2527935" h="387350">
                <a:moveTo>
                  <a:pt x="1548980" y="118427"/>
                </a:moveTo>
                <a:lnTo>
                  <a:pt x="1468437" y="118427"/>
                </a:lnTo>
                <a:lnTo>
                  <a:pt x="1469169" y="136559"/>
                </a:lnTo>
                <a:lnTo>
                  <a:pt x="1469904" y="159227"/>
                </a:lnTo>
                <a:lnTo>
                  <a:pt x="1470387" y="182633"/>
                </a:lnTo>
                <a:lnTo>
                  <a:pt x="1470452" y="191614"/>
                </a:lnTo>
                <a:lnTo>
                  <a:pt x="1470571" y="380860"/>
                </a:lnTo>
                <a:lnTo>
                  <a:pt x="1563928" y="380860"/>
                </a:lnTo>
                <a:lnTo>
                  <a:pt x="1563928" y="224574"/>
                </a:lnTo>
                <a:lnTo>
                  <a:pt x="1564462" y="217639"/>
                </a:lnTo>
                <a:lnTo>
                  <a:pt x="1595932" y="189915"/>
                </a:lnTo>
                <a:lnTo>
                  <a:pt x="1871989" y="189915"/>
                </a:lnTo>
                <a:lnTo>
                  <a:pt x="1870533" y="178043"/>
                </a:lnTo>
                <a:lnTo>
                  <a:pt x="1859213" y="154698"/>
                </a:lnTo>
                <a:lnTo>
                  <a:pt x="1703679" y="154698"/>
                </a:lnTo>
                <a:lnTo>
                  <a:pt x="1701690" y="151498"/>
                </a:lnTo>
                <a:lnTo>
                  <a:pt x="1552727" y="151498"/>
                </a:lnTo>
                <a:lnTo>
                  <a:pt x="1548980" y="118427"/>
                </a:lnTo>
                <a:close/>
              </a:path>
              <a:path w="2527935" h="387350">
                <a:moveTo>
                  <a:pt x="1752219" y="189915"/>
                </a:moveTo>
                <a:lnTo>
                  <a:pt x="1595932" y="189915"/>
                </a:lnTo>
                <a:lnTo>
                  <a:pt x="1609987" y="193372"/>
                </a:lnTo>
                <a:lnTo>
                  <a:pt x="1619597" y="203177"/>
                </a:lnTo>
                <a:lnTo>
                  <a:pt x="1625109" y="218483"/>
                </a:lnTo>
                <a:lnTo>
                  <a:pt x="1626870" y="238442"/>
                </a:lnTo>
                <a:lnTo>
                  <a:pt x="1626870" y="380860"/>
                </a:lnTo>
                <a:lnTo>
                  <a:pt x="1720215" y="380860"/>
                </a:lnTo>
                <a:lnTo>
                  <a:pt x="1720287" y="224574"/>
                </a:lnTo>
                <a:lnTo>
                  <a:pt x="1741709" y="191614"/>
                </a:lnTo>
                <a:lnTo>
                  <a:pt x="1752219" y="189915"/>
                </a:lnTo>
                <a:close/>
              </a:path>
              <a:path w="2527935" h="387350">
                <a:moveTo>
                  <a:pt x="1871989" y="189915"/>
                </a:moveTo>
                <a:lnTo>
                  <a:pt x="1752219" y="189915"/>
                </a:lnTo>
                <a:lnTo>
                  <a:pt x="1766054" y="193337"/>
                </a:lnTo>
                <a:lnTo>
                  <a:pt x="1775688" y="203306"/>
                </a:lnTo>
                <a:lnTo>
                  <a:pt x="1781322" y="219378"/>
                </a:lnTo>
                <a:lnTo>
                  <a:pt x="1783156" y="241109"/>
                </a:lnTo>
                <a:lnTo>
                  <a:pt x="1783156" y="380860"/>
                </a:lnTo>
                <a:lnTo>
                  <a:pt x="1876501" y="380860"/>
                </a:lnTo>
                <a:lnTo>
                  <a:pt x="1876501" y="226707"/>
                </a:lnTo>
                <a:lnTo>
                  <a:pt x="1871989" y="189915"/>
                </a:lnTo>
                <a:close/>
              </a:path>
              <a:path w="2527935" h="387350">
                <a:moveTo>
                  <a:pt x="1787436" y="112560"/>
                </a:moveTo>
                <a:lnTo>
                  <a:pt x="1741017" y="123240"/>
                </a:lnTo>
                <a:lnTo>
                  <a:pt x="1704746" y="154698"/>
                </a:lnTo>
                <a:lnTo>
                  <a:pt x="1859213" y="154698"/>
                </a:lnTo>
                <a:lnTo>
                  <a:pt x="1853166" y="142230"/>
                </a:lnTo>
                <a:lnTo>
                  <a:pt x="1825200" y="120119"/>
                </a:lnTo>
                <a:lnTo>
                  <a:pt x="1787436" y="112560"/>
                </a:lnTo>
                <a:close/>
              </a:path>
              <a:path w="2527935" h="387350">
                <a:moveTo>
                  <a:pt x="1632737" y="112560"/>
                </a:moveTo>
                <a:lnTo>
                  <a:pt x="1602797" y="116768"/>
                </a:lnTo>
                <a:lnTo>
                  <a:pt x="1580402" y="127028"/>
                </a:lnTo>
                <a:lnTo>
                  <a:pt x="1564705" y="139788"/>
                </a:lnTo>
                <a:lnTo>
                  <a:pt x="1554861" y="151498"/>
                </a:lnTo>
                <a:lnTo>
                  <a:pt x="1701690" y="151498"/>
                </a:lnTo>
                <a:lnTo>
                  <a:pt x="1692593" y="136857"/>
                </a:lnTo>
                <a:lnTo>
                  <a:pt x="1676604" y="123623"/>
                </a:lnTo>
                <a:lnTo>
                  <a:pt x="1656418" y="115392"/>
                </a:lnTo>
                <a:lnTo>
                  <a:pt x="1632737" y="112560"/>
                </a:lnTo>
                <a:close/>
              </a:path>
              <a:path w="2527935" h="387350">
                <a:moveTo>
                  <a:pt x="2031174" y="118427"/>
                </a:moveTo>
                <a:lnTo>
                  <a:pt x="1934616" y="118427"/>
                </a:lnTo>
                <a:lnTo>
                  <a:pt x="1934616" y="380860"/>
                </a:lnTo>
                <a:lnTo>
                  <a:pt x="2031174" y="380860"/>
                </a:lnTo>
                <a:lnTo>
                  <a:pt x="2031174" y="118427"/>
                </a:lnTo>
                <a:close/>
              </a:path>
              <a:path w="2527935" h="387350">
                <a:moveTo>
                  <a:pt x="1983168" y="0"/>
                </a:moveTo>
                <a:lnTo>
                  <a:pt x="1962899" y="3419"/>
                </a:lnTo>
                <a:lnTo>
                  <a:pt x="1947430" y="12941"/>
                </a:lnTo>
                <a:lnTo>
                  <a:pt x="1937562" y="27464"/>
                </a:lnTo>
                <a:lnTo>
                  <a:pt x="1934095" y="45885"/>
                </a:lnTo>
                <a:lnTo>
                  <a:pt x="1937477" y="63540"/>
                </a:lnTo>
                <a:lnTo>
                  <a:pt x="1947159" y="77951"/>
                </a:lnTo>
                <a:lnTo>
                  <a:pt x="1962443" y="87663"/>
                </a:lnTo>
                <a:lnTo>
                  <a:pt x="1982635" y="91224"/>
                </a:lnTo>
                <a:lnTo>
                  <a:pt x="1983168" y="91224"/>
                </a:lnTo>
                <a:lnTo>
                  <a:pt x="2003432" y="87663"/>
                </a:lnTo>
                <a:lnTo>
                  <a:pt x="2018901" y="77951"/>
                </a:lnTo>
                <a:lnTo>
                  <a:pt x="2028772" y="63540"/>
                </a:lnTo>
                <a:lnTo>
                  <a:pt x="2032241" y="45885"/>
                </a:lnTo>
                <a:lnTo>
                  <a:pt x="2028547" y="27464"/>
                </a:lnTo>
                <a:lnTo>
                  <a:pt x="2018701" y="12941"/>
                </a:lnTo>
                <a:lnTo>
                  <a:pt x="2003357" y="3419"/>
                </a:lnTo>
                <a:lnTo>
                  <a:pt x="1983168" y="0"/>
                </a:lnTo>
                <a:close/>
              </a:path>
              <a:path w="2527935" h="387350">
                <a:moveTo>
                  <a:pt x="2231732" y="113093"/>
                </a:moveTo>
                <a:lnTo>
                  <a:pt x="2176373" y="120347"/>
                </a:lnTo>
                <a:lnTo>
                  <a:pt x="2133224" y="140403"/>
                </a:lnTo>
                <a:lnTo>
                  <a:pt x="2102338" y="170700"/>
                </a:lnTo>
                <a:lnTo>
                  <a:pt x="2083769" y="208678"/>
                </a:lnTo>
                <a:lnTo>
                  <a:pt x="2077567" y="251777"/>
                </a:lnTo>
                <a:lnTo>
                  <a:pt x="2083981" y="297709"/>
                </a:lnTo>
                <a:lnTo>
                  <a:pt x="2102505" y="335039"/>
                </a:lnTo>
                <a:lnTo>
                  <a:pt x="2132066" y="362844"/>
                </a:lnTo>
                <a:lnTo>
                  <a:pt x="2171589" y="380203"/>
                </a:lnTo>
                <a:lnTo>
                  <a:pt x="2219998" y="386194"/>
                </a:lnTo>
                <a:lnTo>
                  <a:pt x="2241448" y="385495"/>
                </a:lnTo>
                <a:lnTo>
                  <a:pt x="2261198" y="383398"/>
                </a:lnTo>
                <a:lnTo>
                  <a:pt x="2278350" y="379898"/>
                </a:lnTo>
                <a:lnTo>
                  <a:pt x="2292007" y="374992"/>
                </a:lnTo>
                <a:lnTo>
                  <a:pt x="2282859" y="311518"/>
                </a:lnTo>
                <a:lnTo>
                  <a:pt x="2239733" y="311518"/>
                </a:lnTo>
                <a:lnTo>
                  <a:pt x="2215408" y="307684"/>
                </a:lnTo>
                <a:lnTo>
                  <a:pt x="2195190" y="296049"/>
                </a:lnTo>
                <a:lnTo>
                  <a:pt x="2181374" y="276413"/>
                </a:lnTo>
                <a:lnTo>
                  <a:pt x="2176259" y="248577"/>
                </a:lnTo>
                <a:lnTo>
                  <a:pt x="2180508" y="222843"/>
                </a:lnTo>
                <a:lnTo>
                  <a:pt x="2193056" y="203166"/>
                </a:lnTo>
                <a:lnTo>
                  <a:pt x="2212408" y="190593"/>
                </a:lnTo>
                <a:lnTo>
                  <a:pt x="2237066" y="186169"/>
                </a:lnTo>
                <a:lnTo>
                  <a:pt x="2279870" y="186169"/>
                </a:lnTo>
                <a:lnTo>
                  <a:pt x="2292007" y="122173"/>
                </a:lnTo>
                <a:lnTo>
                  <a:pt x="2277333" y="118054"/>
                </a:lnTo>
                <a:lnTo>
                  <a:pt x="2261865" y="115233"/>
                </a:lnTo>
                <a:lnTo>
                  <a:pt x="2246399" y="113612"/>
                </a:lnTo>
                <a:lnTo>
                  <a:pt x="2231732" y="113093"/>
                </a:lnTo>
                <a:close/>
              </a:path>
              <a:path w="2527935" h="387350">
                <a:moveTo>
                  <a:pt x="2281859" y="304584"/>
                </a:moveTo>
                <a:lnTo>
                  <a:pt x="2272432" y="307692"/>
                </a:lnTo>
                <a:lnTo>
                  <a:pt x="2262401" y="309851"/>
                </a:lnTo>
                <a:lnTo>
                  <a:pt x="2251568" y="311109"/>
                </a:lnTo>
                <a:lnTo>
                  <a:pt x="2239733" y="311518"/>
                </a:lnTo>
                <a:lnTo>
                  <a:pt x="2282859" y="311518"/>
                </a:lnTo>
                <a:lnTo>
                  <a:pt x="2281859" y="304584"/>
                </a:lnTo>
                <a:close/>
              </a:path>
              <a:path w="2527935" h="387350">
                <a:moveTo>
                  <a:pt x="2279870" y="186169"/>
                </a:moveTo>
                <a:lnTo>
                  <a:pt x="2237066" y="186169"/>
                </a:lnTo>
                <a:lnTo>
                  <a:pt x="2250623" y="186645"/>
                </a:lnTo>
                <a:lnTo>
                  <a:pt x="2261873" y="187972"/>
                </a:lnTo>
                <a:lnTo>
                  <a:pt x="2271117" y="189994"/>
                </a:lnTo>
                <a:lnTo>
                  <a:pt x="2278659" y="192557"/>
                </a:lnTo>
                <a:lnTo>
                  <a:pt x="2279870" y="186169"/>
                </a:lnTo>
                <a:close/>
              </a:path>
              <a:path w="2527935" h="387350">
                <a:moveTo>
                  <a:pt x="2334145" y="299783"/>
                </a:moveTo>
                <a:lnTo>
                  <a:pt x="2317610" y="367525"/>
                </a:lnTo>
                <a:lnTo>
                  <a:pt x="2356680" y="380860"/>
                </a:lnTo>
                <a:lnTo>
                  <a:pt x="2407742" y="386194"/>
                </a:lnTo>
                <a:lnTo>
                  <a:pt x="2460708" y="379493"/>
                </a:lnTo>
                <a:lnTo>
                  <a:pt x="2498170" y="360991"/>
                </a:lnTo>
                <a:lnTo>
                  <a:pt x="2520429" y="333087"/>
                </a:lnTo>
                <a:lnTo>
                  <a:pt x="2523287" y="319519"/>
                </a:lnTo>
                <a:lnTo>
                  <a:pt x="2406675" y="319519"/>
                </a:lnTo>
                <a:lnTo>
                  <a:pt x="2387547" y="317710"/>
                </a:lnTo>
                <a:lnTo>
                  <a:pt x="2367214" y="313051"/>
                </a:lnTo>
                <a:lnTo>
                  <a:pt x="2348480" y="306692"/>
                </a:lnTo>
                <a:lnTo>
                  <a:pt x="2334145" y="299783"/>
                </a:lnTo>
                <a:close/>
              </a:path>
              <a:path w="2527935" h="387350">
                <a:moveTo>
                  <a:pt x="2438158" y="112560"/>
                </a:moveTo>
                <a:lnTo>
                  <a:pt x="2391069" y="119294"/>
                </a:lnTo>
                <a:lnTo>
                  <a:pt x="2355081" y="138029"/>
                </a:lnTo>
                <a:lnTo>
                  <a:pt x="2332095" y="166566"/>
                </a:lnTo>
                <a:lnTo>
                  <a:pt x="2324011" y="202704"/>
                </a:lnTo>
                <a:lnTo>
                  <a:pt x="2327698" y="225480"/>
                </a:lnTo>
                <a:lnTo>
                  <a:pt x="2340678" y="247305"/>
                </a:lnTo>
                <a:lnTo>
                  <a:pt x="2364657" y="266832"/>
                </a:lnTo>
                <a:lnTo>
                  <a:pt x="2401341" y="282714"/>
                </a:lnTo>
                <a:lnTo>
                  <a:pt x="2418609" y="288690"/>
                </a:lnTo>
                <a:lnTo>
                  <a:pt x="2429022" y="293716"/>
                </a:lnTo>
                <a:lnTo>
                  <a:pt x="2434132" y="298841"/>
                </a:lnTo>
                <a:lnTo>
                  <a:pt x="2435491" y="305117"/>
                </a:lnTo>
                <a:lnTo>
                  <a:pt x="2433916" y="311643"/>
                </a:lnTo>
                <a:lnTo>
                  <a:pt x="2428889" y="316118"/>
                </a:lnTo>
                <a:lnTo>
                  <a:pt x="2419959" y="318694"/>
                </a:lnTo>
                <a:lnTo>
                  <a:pt x="2406675" y="319519"/>
                </a:lnTo>
                <a:lnTo>
                  <a:pt x="2523287" y="319519"/>
                </a:lnTo>
                <a:lnTo>
                  <a:pt x="2527782" y="298183"/>
                </a:lnTo>
                <a:lnTo>
                  <a:pt x="2523574" y="272088"/>
                </a:lnTo>
                <a:lnTo>
                  <a:pt x="2510970" y="249843"/>
                </a:lnTo>
                <a:lnTo>
                  <a:pt x="2488770" y="231499"/>
                </a:lnTo>
                <a:lnTo>
                  <a:pt x="2455773" y="217106"/>
                </a:lnTo>
                <a:lnTo>
                  <a:pt x="2436545" y="210280"/>
                </a:lnTo>
                <a:lnTo>
                  <a:pt x="2424418" y="204504"/>
                </a:lnTo>
                <a:lnTo>
                  <a:pt x="2418095" y="199029"/>
                </a:lnTo>
                <a:lnTo>
                  <a:pt x="2416276" y="193103"/>
                </a:lnTo>
                <a:lnTo>
                  <a:pt x="2418037" y="186274"/>
                </a:lnTo>
                <a:lnTo>
                  <a:pt x="2423150" y="181640"/>
                </a:lnTo>
                <a:lnTo>
                  <a:pt x="2431364" y="179003"/>
                </a:lnTo>
                <a:lnTo>
                  <a:pt x="2442425" y="178168"/>
                </a:lnTo>
                <a:lnTo>
                  <a:pt x="2503987" y="178168"/>
                </a:lnTo>
                <a:lnTo>
                  <a:pt x="2516035" y="127495"/>
                </a:lnTo>
                <a:lnTo>
                  <a:pt x="2501164" y="122016"/>
                </a:lnTo>
                <a:lnTo>
                  <a:pt x="2482692" y="117232"/>
                </a:lnTo>
                <a:lnTo>
                  <a:pt x="2461422" y="113845"/>
                </a:lnTo>
                <a:lnTo>
                  <a:pt x="2438158" y="112560"/>
                </a:lnTo>
                <a:close/>
              </a:path>
              <a:path w="2527935" h="387350">
                <a:moveTo>
                  <a:pt x="2503987" y="178168"/>
                </a:moveTo>
                <a:lnTo>
                  <a:pt x="2442425" y="178168"/>
                </a:lnTo>
                <a:lnTo>
                  <a:pt x="2458780" y="179595"/>
                </a:lnTo>
                <a:lnTo>
                  <a:pt x="2474891" y="183172"/>
                </a:lnTo>
                <a:lnTo>
                  <a:pt x="2489304" y="187844"/>
                </a:lnTo>
                <a:lnTo>
                  <a:pt x="2500566" y="192557"/>
                </a:lnTo>
                <a:lnTo>
                  <a:pt x="2503987" y="178168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817168" y="8935199"/>
            <a:ext cx="1116965" cy="1607185"/>
            <a:chOff x="817168" y="8935199"/>
            <a:chExt cx="1116965" cy="160718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168" y="8935199"/>
              <a:ext cx="1114691" cy="7897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8972" y="9752495"/>
              <a:ext cx="1114704" cy="7897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20658" y="7809365"/>
            <a:ext cx="1038225" cy="1024890"/>
            <a:chOff x="820658" y="7809365"/>
            <a:chExt cx="1038225" cy="102489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120" y="7809365"/>
              <a:ext cx="899651" cy="8136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148" y="8588599"/>
              <a:ext cx="175602" cy="344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14805" y="8562924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60" y="0"/>
                  </a:moveTo>
                  <a:lnTo>
                    <a:pt x="53733" y="1897"/>
                  </a:lnTo>
                  <a:lnTo>
                    <a:pt x="25773" y="7075"/>
                  </a:lnTo>
                  <a:lnTo>
                    <a:pt x="6916" y="14760"/>
                  </a:lnTo>
                  <a:lnTo>
                    <a:pt x="0" y="24180"/>
                  </a:lnTo>
                  <a:lnTo>
                    <a:pt x="6916" y="33600"/>
                  </a:lnTo>
                  <a:lnTo>
                    <a:pt x="25773" y="41286"/>
                  </a:lnTo>
                  <a:lnTo>
                    <a:pt x="53733" y="46463"/>
                  </a:lnTo>
                  <a:lnTo>
                    <a:pt x="87960" y="48361"/>
                  </a:lnTo>
                  <a:lnTo>
                    <a:pt x="122206" y="46463"/>
                  </a:lnTo>
                  <a:lnTo>
                    <a:pt x="150174" y="41286"/>
                  </a:lnTo>
                  <a:lnTo>
                    <a:pt x="169031" y="33600"/>
                  </a:lnTo>
                  <a:lnTo>
                    <a:pt x="175945" y="24180"/>
                  </a:lnTo>
                  <a:lnTo>
                    <a:pt x="169031" y="14760"/>
                  </a:lnTo>
                  <a:lnTo>
                    <a:pt x="150174" y="7075"/>
                  </a:lnTo>
                  <a:lnTo>
                    <a:pt x="122206" y="1897"/>
                  </a:lnTo>
                  <a:lnTo>
                    <a:pt x="87960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4805" y="8562911"/>
              <a:ext cx="175274" cy="47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22018" y="8566671"/>
              <a:ext cx="161290" cy="38100"/>
            </a:xfrm>
            <a:custGeom>
              <a:avLst/>
              <a:gdLst/>
              <a:ahLst/>
              <a:cxnLst/>
              <a:rect l="l" t="t" r="r" b="b"/>
              <a:pathLst>
                <a:path w="161290" h="38100">
                  <a:moveTo>
                    <a:pt x="80378" y="0"/>
                  </a:moveTo>
                  <a:lnTo>
                    <a:pt x="49093" y="1515"/>
                  </a:lnTo>
                  <a:lnTo>
                    <a:pt x="23544" y="5672"/>
                  </a:lnTo>
                  <a:lnTo>
                    <a:pt x="6317" y="11888"/>
                  </a:lnTo>
                  <a:lnTo>
                    <a:pt x="0" y="19583"/>
                  </a:lnTo>
                  <a:lnTo>
                    <a:pt x="6273" y="27105"/>
                  </a:lnTo>
                  <a:lnTo>
                    <a:pt x="23404" y="32956"/>
                  </a:lnTo>
                  <a:lnTo>
                    <a:pt x="48857" y="36749"/>
                  </a:lnTo>
                  <a:lnTo>
                    <a:pt x="80098" y="38099"/>
                  </a:lnTo>
                  <a:lnTo>
                    <a:pt x="111411" y="36749"/>
                  </a:lnTo>
                  <a:lnTo>
                    <a:pt x="137036" y="32956"/>
                  </a:lnTo>
                  <a:lnTo>
                    <a:pt x="154340" y="27105"/>
                  </a:lnTo>
                  <a:lnTo>
                    <a:pt x="160693" y="19583"/>
                  </a:lnTo>
                  <a:lnTo>
                    <a:pt x="154380" y="11888"/>
                  </a:lnTo>
                  <a:lnTo>
                    <a:pt x="137166" y="5672"/>
                  </a:lnTo>
                  <a:lnTo>
                    <a:pt x="111636" y="1515"/>
                  </a:lnTo>
                  <a:lnTo>
                    <a:pt x="80378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7645" y="8571527"/>
              <a:ext cx="155067" cy="332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22018" y="8566671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78" y="0"/>
                  </a:moveTo>
                  <a:lnTo>
                    <a:pt x="49093" y="1515"/>
                  </a:lnTo>
                  <a:lnTo>
                    <a:pt x="23544" y="5672"/>
                  </a:lnTo>
                  <a:lnTo>
                    <a:pt x="6317" y="11888"/>
                  </a:lnTo>
                  <a:lnTo>
                    <a:pt x="0" y="19583"/>
                  </a:lnTo>
                  <a:lnTo>
                    <a:pt x="2612" y="16831"/>
                  </a:lnTo>
                  <a:lnTo>
                    <a:pt x="13660" y="10775"/>
                  </a:lnTo>
                  <a:lnTo>
                    <a:pt x="37960" y="4720"/>
                  </a:lnTo>
                  <a:lnTo>
                    <a:pt x="80327" y="1968"/>
                  </a:lnTo>
                  <a:lnTo>
                    <a:pt x="122690" y="4720"/>
                  </a:lnTo>
                  <a:lnTo>
                    <a:pt x="147004" y="10775"/>
                  </a:lnTo>
                  <a:lnTo>
                    <a:pt x="158071" y="16831"/>
                  </a:lnTo>
                  <a:lnTo>
                    <a:pt x="160693" y="19583"/>
                  </a:lnTo>
                  <a:lnTo>
                    <a:pt x="154380" y="11888"/>
                  </a:lnTo>
                  <a:lnTo>
                    <a:pt x="137166" y="5672"/>
                  </a:lnTo>
                  <a:lnTo>
                    <a:pt x="111636" y="1515"/>
                  </a:lnTo>
                  <a:lnTo>
                    <a:pt x="8037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422018" y="8586254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7" y="3103"/>
                  </a:lnTo>
                  <a:lnTo>
                    <a:pt x="8301" y="9931"/>
                  </a:lnTo>
                  <a:lnTo>
                    <a:pt x="31798" y="16759"/>
                  </a:lnTo>
                  <a:lnTo>
                    <a:pt x="79857" y="19862"/>
                  </a:lnTo>
                  <a:lnTo>
                    <a:pt x="100520" y="18516"/>
                  </a:lnTo>
                  <a:lnTo>
                    <a:pt x="80111" y="18516"/>
                  </a:lnTo>
                  <a:lnTo>
                    <a:pt x="48868" y="17166"/>
                  </a:lnTo>
                  <a:lnTo>
                    <a:pt x="23410" y="13373"/>
                  </a:lnTo>
                  <a:lnTo>
                    <a:pt x="6296" y="7529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38" y="7529"/>
                  </a:moveTo>
                  <a:lnTo>
                    <a:pt x="137045" y="13373"/>
                  </a:lnTo>
                  <a:lnTo>
                    <a:pt x="111415" y="17166"/>
                  </a:lnTo>
                  <a:lnTo>
                    <a:pt x="80111" y="18516"/>
                  </a:lnTo>
                  <a:lnTo>
                    <a:pt x="100520" y="18516"/>
                  </a:lnTo>
                  <a:lnTo>
                    <a:pt x="127494" y="16759"/>
                  </a:lnTo>
                  <a:lnTo>
                    <a:pt x="151401" y="9931"/>
                  </a:lnTo>
                  <a:lnTo>
                    <a:pt x="154338" y="7529"/>
                  </a:lnTo>
                  <a:close/>
                </a:path>
                <a:path w="161290" h="20320">
                  <a:moveTo>
                    <a:pt x="160718" y="0"/>
                  </a:moveTo>
                  <a:lnTo>
                    <a:pt x="154388" y="7489"/>
                  </a:lnTo>
                  <a:lnTo>
                    <a:pt x="159751" y="3103"/>
                  </a:lnTo>
                  <a:lnTo>
                    <a:pt x="16071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63560" y="8573338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33" y="15468"/>
                  </a:moveTo>
                  <a:lnTo>
                    <a:pt x="0" y="15468"/>
                  </a:lnTo>
                  <a:lnTo>
                    <a:pt x="215" y="17081"/>
                  </a:lnTo>
                  <a:lnTo>
                    <a:pt x="35217" y="22136"/>
                  </a:lnTo>
                  <a:lnTo>
                    <a:pt x="35407" y="24028"/>
                  </a:lnTo>
                  <a:lnTo>
                    <a:pt x="45275" y="24091"/>
                  </a:lnTo>
                  <a:lnTo>
                    <a:pt x="45275" y="22161"/>
                  </a:lnTo>
                  <a:lnTo>
                    <a:pt x="56273" y="22009"/>
                  </a:lnTo>
                  <a:lnTo>
                    <a:pt x="64577" y="21443"/>
                  </a:lnTo>
                  <a:lnTo>
                    <a:pt x="70961" y="20307"/>
                  </a:lnTo>
                  <a:lnTo>
                    <a:pt x="35217" y="20307"/>
                  </a:lnTo>
                  <a:lnTo>
                    <a:pt x="27927" y="20154"/>
                  </a:lnTo>
                  <a:lnTo>
                    <a:pt x="22199" y="19672"/>
                  </a:lnTo>
                  <a:lnTo>
                    <a:pt x="13715" y="18021"/>
                  </a:lnTo>
                  <a:lnTo>
                    <a:pt x="11633" y="16903"/>
                  </a:lnTo>
                  <a:lnTo>
                    <a:pt x="11633" y="15468"/>
                  </a:lnTo>
                  <a:close/>
                </a:path>
                <a:path w="80644" h="24129">
                  <a:moveTo>
                    <a:pt x="44945" y="0"/>
                  </a:moveTo>
                  <a:lnTo>
                    <a:pt x="35407" y="0"/>
                  </a:lnTo>
                  <a:lnTo>
                    <a:pt x="35217" y="2095"/>
                  </a:lnTo>
                  <a:lnTo>
                    <a:pt x="25031" y="2273"/>
                  </a:lnTo>
                  <a:lnTo>
                    <a:pt x="17254" y="2855"/>
                  </a:lnTo>
                  <a:lnTo>
                    <a:pt x="6781" y="4914"/>
                  </a:lnTo>
                  <a:lnTo>
                    <a:pt x="4038" y="5994"/>
                  </a:lnTo>
                  <a:lnTo>
                    <a:pt x="3568" y="8509"/>
                  </a:lnTo>
                  <a:lnTo>
                    <a:pt x="5257" y="9550"/>
                  </a:lnTo>
                  <a:lnTo>
                    <a:pt x="12420" y="10998"/>
                  </a:lnTo>
                  <a:lnTo>
                    <a:pt x="17525" y="11595"/>
                  </a:lnTo>
                  <a:lnTo>
                    <a:pt x="27812" y="12357"/>
                  </a:lnTo>
                  <a:lnTo>
                    <a:pt x="29679" y="12433"/>
                  </a:lnTo>
                  <a:lnTo>
                    <a:pt x="33362" y="12636"/>
                  </a:lnTo>
                  <a:lnTo>
                    <a:pt x="35217" y="12712"/>
                  </a:lnTo>
                  <a:lnTo>
                    <a:pt x="35217" y="20307"/>
                  </a:lnTo>
                  <a:lnTo>
                    <a:pt x="45275" y="20307"/>
                  </a:lnTo>
                  <a:lnTo>
                    <a:pt x="45275" y="13169"/>
                  </a:lnTo>
                  <a:lnTo>
                    <a:pt x="71518" y="13169"/>
                  </a:lnTo>
                  <a:lnTo>
                    <a:pt x="66522" y="12496"/>
                  </a:lnTo>
                  <a:lnTo>
                    <a:pt x="55283" y="11671"/>
                  </a:lnTo>
                  <a:lnTo>
                    <a:pt x="47612" y="11226"/>
                  </a:lnTo>
                  <a:lnTo>
                    <a:pt x="45275" y="11137"/>
                  </a:lnTo>
                  <a:lnTo>
                    <a:pt x="45275" y="10591"/>
                  </a:lnTo>
                  <a:lnTo>
                    <a:pt x="35217" y="10591"/>
                  </a:lnTo>
                  <a:lnTo>
                    <a:pt x="32283" y="10426"/>
                  </a:lnTo>
                  <a:lnTo>
                    <a:pt x="31584" y="10414"/>
                  </a:lnTo>
                  <a:lnTo>
                    <a:pt x="27419" y="10147"/>
                  </a:lnTo>
                  <a:lnTo>
                    <a:pt x="23952" y="9791"/>
                  </a:lnTo>
                  <a:lnTo>
                    <a:pt x="17132" y="8826"/>
                  </a:lnTo>
                  <a:lnTo>
                    <a:pt x="15493" y="8115"/>
                  </a:lnTo>
                  <a:lnTo>
                    <a:pt x="15595" y="6362"/>
                  </a:lnTo>
                  <a:lnTo>
                    <a:pt x="17348" y="5702"/>
                  </a:lnTo>
                  <a:lnTo>
                    <a:pt x="24282" y="4457"/>
                  </a:lnTo>
                  <a:lnTo>
                    <a:pt x="29095" y="4076"/>
                  </a:lnTo>
                  <a:lnTo>
                    <a:pt x="35217" y="3937"/>
                  </a:lnTo>
                  <a:lnTo>
                    <a:pt x="68710" y="3937"/>
                  </a:lnTo>
                  <a:lnTo>
                    <a:pt x="67190" y="3572"/>
                  </a:lnTo>
                  <a:lnTo>
                    <a:pt x="61558" y="2855"/>
                  </a:lnTo>
                  <a:lnTo>
                    <a:pt x="54252" y="2365"/>
                  </a:lnTo>
                  <a:lnTo>
                    <a:pt x="45275" y="2095"/>
                  </a:lnTo>
                  <a:lnTo>
                    <a:pt x="44945" y="0"/>
                  </a:lnTo>
                  <a:close/>
                </a:path>
                <a:path w="80644" h="24129">
                  <a:moveTo>
                    <a:pt x="71518" y="13169"/>
                  </a:moveTo>
                  <a:lnTo>
                    <a:pt x="45275" y="13169"/>
                  </a:lnTo>
                  <a:lnTo>
                    <a:pt x="49974" y="13398"/>
                  </a:lnTo>
                  <a:lnTo>
                    <a:pt x="52997" y="13576"/>
                  </a:lnTo>
                  <a:lnTo>
                    <a:pt x="58889" y="14020"/>
                  </a:lnTo>
                  <a:lnTo>
                    <a:pt x="62331" y="14478"/>
                  </a:lnTo>
                  <a:lnTo>
                    <a:pt x="67322" y="15621"/>
                  </a:lnTo>
                  <a:lnTo>
                    <a:pt x="68262" y="16294"/>
                  </a:lnTo>
                  <a:lnTo>
                    <a:pt x="67658" y="17081"/>
                  </a:lnTo>
                  <a:lnTo>
                    <a:pt x="67233" y="17881"/>
                  </a:lnTo>
                  <a:lnTo>
                    <a:pt x="65074" y="18580"/>
                  </a:lnTo>
                  <a:lnTo>
                    <a:pt x="57429" y="19824"/>
                  </a:lnTo>
                  <a:lnTo>
                    <a:pt x="52120" y="20180"/>
                  </a:lnTo>
                  <a:lnTo>
                    <a:pt x="45275" y="20307"/>
                  </a:lnTo>
                  <a:lnTo>
                    <a:pt x="70961" y="20307"/>
                  </a:lnTo>
                  <a:lnTo>
                    <a:pt x="75526" y="19494"/>
                  </a:lnTo>
                  <a:lnTo>
                    <a:pt x="78663" y="18326"/>
                  </a:lnTo>
                  <a:lnTo>
                    <a:pt x="80175" y="15887"/>
                  </a:lnTo>
                  <a:lnTo>
                    <a:pt x="78701" y="14884"/>
                  </a:lnTo>
                  <a:lnTo>
                    <a:pt x="71518" y="13169"/>
                  </a:lnTo>
                  <a:close/>
                </a:path>
                <a:path w="80644" h="24129">
                  <a:moveTo>
                    <a:pt x="45275" y="3937"/>
                  </a:moveTo>
                  <a:lnTo>
                    <a:pt x="35217" y="3937"/>
                  </a:lnTo>
                  <a:lnTo>
                    <a:pt x="35217" y="10591"/>
                  </a:lnTo>
                  <a:lnTo>
                    <a:pt x="45275" y="10591"/>
                  </a:lnTo>
                  <a:lnTo>
                    <a:pt x="45275" y="3937"/>
                  </a:lnTo>
                  <a:close/>
                </a:path>
                <a:path w="80644" h="24129">
                  <a:moveTo>
                    <a:pt x="68710" y="3937"/>
                  </a:moveTo>
                  <a:lnTo>
                    <a:pt x="45275" y="3937"/>
                  </a:lnTo>
                  <a:lnTo>
                    <a:pt x="52006" y="4076"/>
                  </a:lnTo>
                  <a:lnTo>
                    <a:pt x="57073" y="4521"/>
                  </a:lnTo>
                  <a:lnTo>
                    <a:pt x="63880" y="6007"/>
                  </a:lnTo>
                  <a:lnTo>
                    <a:pt x="65544" y="6921"/>
                  </a:lnTo>
                  <a:lnTo>
                    <a:pt x="65430" y="7988"/>
                  </a:lnTo>
                  <a:lnTo>
                    <a:pt x="76873" y="7988"/>
                  </a:lnTo>
                  <a:lnTo>
                    <a:pt x="77228" y="7073"/>
                  </a:lnTo>
                  <a:lnTo>
                    <a:pt x="75310" y="5918"/>
                  </a:lnTo>
                  <a:lnTo>
                    <a:pt x="71145" y="4521"/>
                  </a:lnTo>
                  <a:lnTo>
                    <a:pt x="68710" y="3937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31861" y="8562480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58" y="0"/>
                  </a:moveTo>
                  <a:lnTo>
                    <a:pt x="169045" y="9416"/>
                  </a:lnTo>
                  <a:lnTo>
                    <a:pt x="150191" y="17106"/>
                  </a:lnTo>
                  <a:lnTo>
                    <a:pt x="122224" y="22292"/>
                  </a:lnTo>
                  <a:lnTo>
                    <a:pt x="87972" y="24193"/>
                  </a:lnTo>
                  <a:lnTo>
                    <a:pt x="53738" y="22292"/>
                  </a:lnTo>
                  <a:lnTo>
                    <a:pt x="25774" y="17106"/>
                  </a:lnTo>
                  <a:lnTo>
                    <a:pt x="6916" y="9416"/>
                  </a:lnTo>
                  <a:lnTo>
                    <a:pt x="0" y="0"/>
                  </a:lnTo>
                  <a:lnTo>
                    <a:pt x="0" y="11760"/>
                  </a:lnTo>
                  <a:lnTo>
                    <a:pt x="6916" y="21180"/>
                  </a:lnTo>
                  <a:lnTo>
                    <a:pt x="25774" y="28865"/>
                  </a:lnTo>
                  <a:lnTo>
                    <a:pt x="53738" y="34043"/>
                  </a:lnTo>
                  <a:lnTo>
                    <a:pt x="87972" y="35940"/>
                  </a:lnTo>
                  <a:lnTo>
                    <a:pt x="122224" y="34043"/>
                  </a:lnTo>
                  <a:lnTo>
                    <a:pt x="150191" y="28865"/>
                  </a:lnTo>
                  <a:lnTo>
                    <a:pt x="169045" y="21180"/>
                  </a:lnTo>
                  <a:lnTo>
                    <a:pt x="175958" y="11760"/>
                  </a:lnTo>
                  <a:lnTo>
                    <a:pt x="175958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1861" y="8568994"/>
              <a:ext cx="171615" cy="2945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31874" y="8538286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60" y="0"/>
                  </a:moveTo>
                  <a:lnTo>
                    <a:pt x="53722" y="1899"/>
                  </a:lnTo>
                  <a:lnTo>
                    <a:pt x="25763" y="7081"/>
                  </a:lnTo>
                  <a:lnTo>
                    <a:pt x="6912" y="14771"/>
                  </a:lnTo>
                  <a:lnTo>
                    <a:pt x="0" y="24193"/>
                  </a:lnTo>
                  <a:lnTo>
                    <a:pt x="6912" y="33613"/>
                  </a:lnTo>
                  <a:lnTo>
                    <a:pt x="25763" y="41298"/>
                  </a:lnTo>
                  <a:lnTo>
                    <a:pt x="53722" y="46476"/>
                  </a:lnTo>
                  <a:lnTo>
                    <a:pt x="87960" y="48374"/>
                  </a:lnTo>
                  <a:lnTo>
                    <a:pt x="122214" y="46476"/>
                  </a:lnTo>
                  <a:lnTo>
                    <a:pt x="150185" y="41298"/>
                  </a:lnTo>
                  <a:lnTo>
                    <a:pt x="169043" y="33613"/>
                  </a:lnTo>
                  <a:lnTo>
                    <a:pt x="175958" y="24193"/>
                  </a:lnTo>
                  <a:lnTo>
                    <a:pt x="169043" y="14771"/>
                  </a:lnTo>
                  <a:lnTo>
                    <a:pt x="150185" y="7081"/>
                  </a:lnTo>
                  <a:lnTo>
                    <a:pt x="122214" y="1899"/>
                  </a:lnTo>
                  <a:lnTo>
                    <a:pt x="87960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1861" y="8538286"/>
              <a:ext cx="175132" cy="479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39100" y="8542058"/>
              <a:ext cx="161290" cy="38735"/>
            </a:xfrm>
            <a:custGeom>
              <a:avLst/>
              <a:gdLst/>
              <a:ahLst/>
              <a:cxnLst/>
              <a:rect l="l" t="t" r="r" b="b"/>
              <a:pathLst>
                <a:path w="161290" h="38734">
                  <a:moveTo>
                    <a:pt x="80340" y="0"/>
                  </a:moveTo>
                  <a:lnTo>
                    <a:pt x="49072" y="1516"/>
                  </a:lnTo>
                  <a:lnTo>
                    <a:pt x="23534" y="5675"/>
                  </a:lnTo>
                  <a:lnTo>
                    <a:pt x="6314" y="11888"/>
                  </a:lnTo>
                  <a:lnTo>
                    <a:pt x="0" y="19570"/>
                  </a:lnTo>
                  <a:lnTo>
                    <a:pt x="6269" y="27099"/>
                  </a:lnTo>
                  <a:lnTo>
                    <a:pt x="23393" y="32962"/>
                  </a:lnTo>
                  <a:lnTo>
                    <a:pt x="48841" y="36769"/>
                  </a:lnTo>
                  <a:lnTo>
                    <a:pt x="80086" y="38125"/>
                  </a:lnTo>
                  <a:lnTo>
                    <a:pt x="111403" y="36769"/>
                  </a:lnTo>
                  <a:lnTo>
                    <a:pt x="137036" y="32962"/>
                  </a:lnTo>
                  <a:lnTo>
                    <a:pt x="154349" y="27099"/>
                  </a:lnTo>
                  <a:lnTo>
                    <a:pt x="160705" y="19570"/>
                  </a:lnTo>
                  <a:lnTo>
                    <a:pt x="154392" y="11888"/>
                  </a:lnTo>
                  <a:lnTo>
                    <a:pt x="137172" y="5675"/>
                  </a:lnTo>
                  <a:lnTo>
                    <a:pt x="111628" y="1516"/>
                  </a:lnTo>
                  <a:lnTo>
                    <a:pt x="80340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4604" y="8546783"/>
              <a:ext cx="155202" cy="334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39100" y="8542058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40" y="0"/>
                  </a:moveTo>
                  <a:lnTo>
                    <a:pt x="49072" y="1516"/>
                  </a:lnTo>
                  <a:lnTo>
                    <a:pt x="23534" y="5675"/>
                  </a:lnTo>
                  <a:lnTo>
                    <a:pt x="6314" y="11888"/>
                  </a:lnTo>
                  <a:lnTo>
                    <a:pt x="0" y="19570"/>
                  </a:lnTo>
                  <a:lnTo>
                    <a:pt x="2608" y="16824"/>
                  </a:lnTo>
                  <a:lnTo>
                    <a:pt x="13647" y="10782"/>
                  </a:lnTo>
                  <a:lnTo>
                    <a:pt x="37938" y="4740"/>
                  </a:lnTo>
                  <a:lnTo>
                    <a:pt x="80302" y="1993"/>
                  </a:lnTo>
                  <a:lnTo>
                    <a:pt x="122681" y="4740"/>
                  </a:lnTo>
                  <a:lnTo>
                    <a:pt x="147007" y="10782"/>
                  </a:lnTo>
                  <a:lnTo>
                    <a:pt x="158081" y="16824"/>
                  </a:lnTo>
                  <a:lnTo>
                    <a:pt x="160705" y="19570"/>
                  </a:lnTo>
                  <a:lnTo>
                    <a:pt x="154392" y="11888"/>
                  </a:lnTo>
                  <a:lnTo>
                    <a:pt x="137172" y="5675"/>
                  </a:lnTo>
                  <a:lnTo>
                    <a:pt x="111628" y="1516"/>
                  </a:lnTo>
                  <a:lnTo>
                    <a:pt x="80340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39100" y="8561629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5" y="3103"/>
                  </a:lnTo>
                  <a:lnTo>
                    <a:pt x="8296" y="9931"/>
                  </a:lnTo>
                  <a:lnTo>
                    <a:pt x="31793" y="16759"/>
                  </a:lnTo>
                  <a:lnTo>
                    <a:pt x="79857" y="19862"/>
                  </a:lnTo>
                  <a:lnTo>
                    <a:pt x="99937" y="18554"/>
                  </a:lnTo>
                  <a:lnTo>
                    <a:pt x="80098" y="18554"/>
                  </a:lnTo>
                  <a:lnTo>
                    <a:pt x="48852" y="17198"/>
                  </a:lnTo>
                  <a:lnTo>
                    <a:pt x="23399" y="13392"/>
                  </a:lnTo>
                  <a:lnTo>
                    <a:pt x="6297" y="7536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25" y="7536"/>
                  </a:moveTo>
                  <a:lnTo>
                    <a:pt x="137042" y="13392"/>
                  </a:lnTo>
                  <a:lnTo>
                    <a:pt x="111413" y="17198"/>
                  </a:lnTo>
                  <a:lnTo>
                    <a:pt x="80098" y="18554"/>
                  </a:lnTo>
                  <a:lnTo>
                    <a:pt x="99937" y="18554"/>
                  </a:lnTo>
                  <a:lnTo>
                    <a:pt x="127498" y="16759"/>
                  </a:lnTo>
                  <a:lnTo>
                    <a:pt x="151399" y="9931"/>
                  </a:lnTo>
                  <a:lnTo>
                    <a:pt x="154325" y="7536"/>
                  </a:lnTo>
                  <a:close/>
                </a:path>
                <a:path w="161290" h="20320">
                  <a:moveTo>
                    <a:pt x="160705" y="0"/>
                  </a:moveTo>
                  <a:lnTo>
                    <a:pt x="154384" y="7488"/>
                  </a:lnTo>
                  <a:lnTo>
                    <a:pt x="159742" y="3103"/>
                  </a:lnTo>
                  <a:lnTo>
                    <a:pt x="16070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80616" y="8548726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20" y="15481"/>
                  </a:moveTo>
                  <a:lnTo>
                    <a:pt x="0" y="15481"/>
                  </a:lnTo>
                  <a:lnTo>
                    <a:pt x="215" y="17081"/>
                  </a:lnTo>
                  <a:lnTo>
                    <a:pt x="35229" y="22148"/>
                  </a:lnTo>
                  <a:lnTo>
                    <a:pt x="35407" y="24028"/>
                  </a:lnTo>
                  <a:lnTo>
                    <a:pt x="45288" y="24091"/>
                  </a:lnTo>
                  <a:lnTo>
                    <a:pt x="45288" y="22174"/>
                  </a:lnTo>
                  <a:lnTo>
                    <a:pt x="56273" y="22021"/>
                  </a:lnTo>
                  <a:lnTo>
                    <a:pt x="64560" y="21442"/>
                  </a:lnTo>
                  <a:lnTo>
                    <a:pt x="70921" y="20319"/>
                  </a:lnTo>
                  <a:lnTo>
                    <a:pt x="35229" y="20319"/>
                  </a:lnTo>
                  <a:lnTo>
                    <a:pt x="27939" y="20154"/>
                  </a:lnTo>
                  <a:lnTo>
                    <a:pt x="22186" y="19672"/>
                  </a:lnTo>
                  <a:lnTo>
                    <a:pt x="13728" y="18021"/>
                  </a:lnTo>
                  <a:lnTo>
                    <a:pt x="11738" y="16954"/>
                  </a:lnTo>
                  <a:lnTo>
                    <a:pt x="11620" y="15481"/>
                  </a:lnTo>
                  <a:close/>
                </a:path>
                <a:path w="80644" h="24129">
                  <a:moveTo>
                    <a:pt x="44945" y="0"/>
                  </a:moveTo>
                  <a:lnTo>
                    <a:pt x="35407" y="0"/>
                  </a:lnTo>
                  <a:lnTo>
                    <a:pt x="35229" y="2095"/>
                  </a:lnTo>
                  <a:lnTo>
                    <a:pt x="25044" y="2247"/>
                  </a:lnTo>
                  <a:lnTo>
                    <a:pt x="17322" y="2857"/>
                  </a:lnTo>
                  <a:lnTo>
                    <a:pt x="6794" y="4902"/>
                  </a:lnTo>
                  <a:lnTo>
                    <a:pt x="4038" y="6019"/>
                  </a:lnTo>
                  <a:lnTo>
                    <a:pt x="3568" y="8508"/>
                  </a:lnTo>
                  <a:lnTo>
                    <a:pt x="5257" y="9537"/>
                  </a:lnTo>
                  <a:lnTo>
                    <a:pt x="35229" y="12699"/>
                  </a:lnTo>
                  <a:lnTo>
                    <a:pt x="35229" y="20319"/>
                  </a:lnTo>
                  <a:lnTo>
                    <a:pt x="45288" y="20319"/>
                  </a:lnTo>
                  <a:lnTo>
                    <a:pt x="45288" y="13169"/>
                  </a:lnTo>
                  <a:lnTo>
                    <a:pt x="71478" y="13169"/>
                  </a:lnTo>
                  <a:lnTo>
                    <a:pt x="66522" y="12496"/>
                  </a:lnTo>
                  <a:lnTo>
                    <a:pt x="55257" y="11683"/>
                  </a:lnTo>
                  <a:lnTo>
                    <a:pt x="47612" y="11226"/>
                  </a:lnTo>
                  <a:lnTo>
                    <a:pt x="45288" y="11150"/>
                  </a:lnTo>
                  <a:lnTo>
                    <a:pt x="45288" y="10579"/>
                  </a:lnTo>
                  <a:lnTo>
                    <a:pt x="35229" y="10579"/>
                  </a:lnTo>
                  <a:lnTo>
                    <a:pt x="33654" y="10528"/>
                  </a:lnTo>
                  <a:lnTo>
                    <a:pt x="32943" y="10477"/>
                  </a:lnTo>
                  <a:lnTo>
                    <a:pt x="30899" y="10388"/>
                  </a:lnTo>
                  <a:lnTo>
                    <a:pt x="27419" y="10159"/>
                  </a:lnTo>
                  <a:lnTo>
                    <a:pt x="23977" y="9817"/>
                  </a:lnTo>
                  <a:lnTo>
                    <a:pt x="17144" y="8813"/>
                  </a:lnTo>
                  <a:lnTo>
                    <a:pt x="15481" y="8102"/>
                  </a:lnTo>
                  <a:lnTo>
                    <a:pt x="15595" y="6375"/>
                  </a:lnTo>
                  <a:lnTo>
                    <a:pt x="17335" y="5702"/>
                  </a:lnTo>
                  <a:lnTo>
                    <a:pt x="24295" y="4457"/>
                  </a:lnTo>
                  <a:lnTo>
                    <a:pt x="29095" y="4089"/>
                  </a:lnTo>
                  <a:lnTo>
                    <a:pt x="35229" y="3936"/>
                  </a:lnTo>
                  <a:lnTo>
                    <a:pt x="68723" y="3936"/>
                  </a:lnTo>
                  <a:lnTo>
                    <a:pt x="67196" y="3570"/>
                  </a:lnTo>
                  <a:lnTo>
                    <a:pt x="61561" y="2851"/>
                  </a:lnTo>
                  <a:lnTo>
                    <a:pt x="54257" y="2360"/>
                  </a:lnTo>
                  <a:lnTo>
                    <a:pt x="45288" y="2095"/>
                  </a:lnTo>
                  <a:lnTo>
                    <a:pt x="44945" y="0"/>
                  </a:lnTo>
                  <a:close/>
                </a:path>
                <a:path w="80644" h="24129">
                  <a:moveTo>
                    <a:pt x="71478" y="13169"/>
                  </a:moveTo>
                  <a:lnTo>
                    <a:pt x="45288" y="13169"/>
                  </a:lnTo>
                  <a:lnTo>
                    <a:pt x="52984" y="13576"/>
                  </a:lnTo>
                  <a:lnTo>
                    <a:pt x="58877" y="14033"/>
                  </a:lnTo>
                  <a:lnTo>
                    <a:pt x="62344" y="14477"/>
                  </a:lnTo>
                  <a:lnTo>
                    <a:pt x="64808" y="15074"/>
                  </a:lnTo>
                  <a:lnTo>
                    <a:pt x="67309" y="15620"/>
                  </a:lnTo>
                  <a:lnTo>
                    <a:pt x="68262" y="16281"/>
                  </a:lnTo>
                  <a:lnTo>
                    <a:pt x="67657" y="17081"/>
                  </a:lnTo>
                  <a:lnTo>
                    <a:pt x="67233" y="17868"/>
                  </a:lnTo>
                  <a:lnTo>
                    <a:pt x="65074" y="18580"/>
                  </a:lnTo>
                  <a:lnTo>
                    <a:pt x="57442" y="19811"/>
                  </a:lnTo>
                  <a:lnTo>
                    <a:pt x="52108" y="20180"/>
                  </a:lnTo>
                  <a:lnTo>
                    <a:pt x="45288" y="20319"/>
                  </a:lnTo>
                  <a:lnTo>
                    <a:pt x="70921" y="20319"/>
                  </a:lnTo>
                  <a:lnTo>
                    <a:pt x="75526" y="19507"/>
                  </a:lnTo>
                  <a:lnTo>
                    <a:pt x="78676" y="18338"/>
                  </a:lnTo>
                  <a:lnTo>
                    <a:pt x="79518" y="16890"/>
                  </a:lnTo>
                  <a:lnTo>
                    <a:pt x="80187" y="15874"/>
                  </a:lnTo>
                  <a:lnTo>
                    <a:pt x="78714" y="14897"/>
                  </a:lnTo>
                  <a:lnTo>
                    <a:pt x="71478" y="13169"/>
                  </a:lnTo>
                  <a:close/>
                </a:path>
                <a:path w="80644" h="24129">
                  <a:moveTo>
                    <a:pt x="45288" y="3936"/>
                  </a:moveTo>
                  <a:lnTo>
                    <a:pt x="35229" y="3936"/>
                  </a:lnTo>
                  <a:lnTo>
                    <a:pt x="35229" y="10579"/>
                  </a:lnTo>
                  <a:lnTo>
                    <a:pt x="45288" y="10579"/>
                  </a:lnTo>
                  <a:lnTo>
                    <a:pt x="45288" y="3936"/>
                  </a:lnTo>
                  <a:close/>
                </a:path>
                <a:path w="80644" h="24129">
                  <a:moveTo>
                    <a:pt x="68723" y="3936"/>
                  </a:moveTo>
                  <a:lnTo>
                    <a:pt x="45288" y="3936"/>
                  </a:lnTo>
                  <a:lnTo>
                    <a:pt x="52006" y="4089"/>
                  </a:lnTo>
                  <a:lnTo>
                    <a:pt x="57048" y="4521"/>
                  </a:lnTo>
                  <a:lnTo>
                    <a:pt x="63893" y="6019"/>
                  </a:lnTo>
                  <a:lnTo>
                    <a:pt x="65544" y="6921"/>
                  </a:lnTo>
                  <a:lnTo>
                    <a:pt x="65417" y="7975"/>
                  </a:lnTo>
                  <a:lnTo>
                    <a:pt x="76860" y="7975"/>
                  </a:lnTo>
                  <a:lnTo>
                    <a:pt x="77228" y="7086"/>
                  </a:lnTo>
                  <a:lnTo>
                    <a:pt x="75323" y="5930"/>
                  </a:lnTo>
                  <a:lnTo>
                    <a:pt x="71158" y="4521"/>
                  </a:lnTo>
                  <a:lnTo>
                    <a:pt x="68723" y="3936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416481" y="8544877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3" y="9429"/>
                  </a:lnTo>
                  <a:lnTo>
                    <a:pt x="150180" y="17122"/>
                  </a:lnTo>
                  <a:lnTo>
                    <a:pt x="122217" y="22306"/>
                  </a:lnTo>
                  <a:lnTo>
                    <a:pt x="87972" y="24206"/>
                  </a:lnTo>
                  <a:lnTo>
                    <a:pt x="53733" y="22306"/>
                  </a:lnTo>
                  <a:lnTo>
                    <a:pt x="25769" y="17122"/>
                  </a:lnTo>
                  <a:lnTo>
                    <a:pt x="6914" y="9429"/>
                  </a:lnTo>
                  <a:lnTo>
                    <a:pt x="0" y="0"/>
                  </a:lnTo>
                  <a:lnTo>
                    <a:pt x="0" y="11772"/>
                  </a:lnTo>
                  <a:lnTo>
                    <a:pt x="6914" y="21182"/>
                  </a:lnTo>
                  <a:lnTo>
                    <a:pt x="25769" y="28868"/>
                  </a:lnTo>
                  <a:lnTo>
                    <a:pt x="53733" y="34052"/>
                  </a:lnTo>
                  <a:lnTo>
                    <a:pt x="87972" y="35953"/>
                  </a:lnTo>
                  <a:lnTo>
                    <a:pt x="122217" y="34052"/>
                  </a:lnTo>
                  <a:lnTo>
                    <a:pt x="150180" y="28868"/>
                  </a:lnTo>
                  <a:lnTo>
                    <a:pt x="169033" y="21182"/>
                  </a:lnTo>
                  <a:lnTo>
                    <a:pt x="175945" y="11772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9698" y="8544877"/>
              <a:ext cx="172729" cy="3345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16481" y="8520709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72" y="0"/>
                  </a:moveTo>
                  <a:lnTo>
                    <a:pt x="53733" y="1899"/>
                  </a:lnTo>
                  <a:lnTo>
                    <a:pt x="25769" y="7078"/>
                  </a:lnTo>
                  <a:lnTo>
                    <a:pt x="6914" y="14760"/>
                  </a:lnTo>
                  <a:lnTo>
                    <a:pt x="0" y="24168"/>
                  </a:lnTo>
                  <a:lnTo>
                    <a:pt x="6914" y="33595"/>
                  </a:lnTo>
                  <a:lnTo>
                    <a:pt x="25769" y="41284"/>
                  </a:lnTo>
                  <a:lnTo>
                    <a:pt x="53733" y="46463"/>
                  </a:lnTo>
                  <a:lnTo>
                    <a:pt x="87972" y="48361"/>
                  </a:lnTo>
                  <a:lnTo>
                    <a:pt x="122217" y="46463"/>
                  </a:lnTo>
                  <a:lnTo>
                    <a:pt x="150180" y="41284"/>
                  </a:lnTo>
                  <a:lnTo>
                    <a:pt x="169033" y="33595"/>
                  </a:lnTo>
                  <a:lnTo>
                    <a:pt x="175945" y="24168"/>
                  </a:lnTo>
                  <a:lnTo>
                    <a:pt x="169033" y="14760"/>
                  </a:lnTo>
                  <a:lnTo>
                    <a:pt x="150180" y="7078"/>
                  </a:lnTo>
                  <a:lnTo>
                    <a:pt x="122217" y="1899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6481" y="8520709"/>
              <a:ext cx="170806" cy="438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23695" y="8524469"/>
              <a:ext cx="161290" cy="38100"/>
            </a:xfrm>
            <a:custGeom>
              <a:avLst/>
              <a:gdLst/>
              <a:ahLst/>
              <a:cxnLst/>
              <a:rect l="l" t="t" r="r" b="b"/>
              <a:pathLst>
                <a:path w="161290" h="38100">
                  <a:moveTo>
                    <a:pt x="80378" y="0"/>
                  </a:moveTo>
                  <a:lnTo>
                    <a:pt x="49088" y="1511"/>
                  </a:lnTo>
                  <a:lnTo>
                    <a:pt x="23539" y="5662"/>
                  </a:lnTo>
                  <a:lnTo>
                    <a:pt x="6315" y="11878"/>
                  </a:lnTo>
                  <a:lnTo>
                    <a:pt x="0" y="19583"/>
                  </a:lnTo>
                  <a:lnTo>
                    <a:pt x="6271" y="27098"/>
                  </a:lnTo>
                  <a:lnTo>
                    <a:pt x="23398" y="32945"/>
                  </a:lnTo>
                  <a:lnTo>
                    <a:pt x="48847" y="36737"/>
                  </a:lnTo>
                  <a:lnTo>
                    <a:pt x="80086" y="38087"/>
                  </a:lnTo>
                  <a:lnTo>
                    <a:pt x="111403" y="36737"/>
                  </a:lnTo>
                  <a:lnTo>
                    <a:pt x="137036" y="32945"/>
                  </a:lnTo>
                  <a:lnTo>
                    <a:pt x="154349" y="27098"/>
                  </a:lnTo>
                  <a:lnTo>
                    <a:pt x="160705" y="19583"/>
                  </a:lnTo>
                  <a:lnTo>
                    <a:pt x="154391" y="11878"/>
                  </a:lnTo>
                  <a:lnTo>
                    <a:pt x="137172" y="5662"/>
                  </a:lnTo>
                  <a:lnTo>
                    <a:pt x="111638" y="1511"/>
                  </a:lnTo>
                  <a:lnTo>
                    <a:pt x="80378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9293" y="8529566"/>
              <a:ext cx="155107" cy="3299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23695" y="8524469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78" y="0"/>
                  </a:moveTo>
                  <a:lnTo>
                    <a:pt x="49088" y="1511"/>
                  </a:lnTo>
                  <a:lnTo>
                    <a:pt x="23539" y="5662"/>
                  </a:lnTo>
                  <a:lnTo>
                    <a:pt x="6315" y="11878"/>
                  </a:lnTo>
                  <a:lnTo>
                    <a:pt x="0" y="19583"/>
                  </a:lnTo>
                  <a:lnTo>
                    <a:pt x="2610" y="16829"/>
                  </a:lnTo>
                  <a:lnTo>
                    <a:pt x="13654" y="10769"/>
                  </a:lnTo>
                  <a:lnTo>
                    <a:pt x="37949" y="4710"/>
                  </a:lnTo>
                  <a:lnTo>
                    <a:pt x="80314" y="1955"/>
                  </a:lnTo>
                  <a:lnTo>
                    <a:pt x="122686" y="4710"/>
                  </a:lnTo>
                  <a:lnTo>
                    <a:pt x="147008" y="10769"/>
                  </a:lnTo>
                  <a:lnTo>
                    <a:pt x="158081" y="16829"/>
                  </a:lnTo>
                  <a:lnTo>
                    <a:pt x="160705" y="19583"/>
                  </a:lnTo>
                  <a:lnTo>
                    <a:pt x="154391" y="11878"/>
                  </a:lnTo>
                  <a:lnTo>
                    <a:pt x="137172" y="5662"/>
                  </a:lnTo>
                  <a:lnTo>
                    <a:pt x="111638" y="1511"/>
                  </a:lnTo>
                  <a:lnTo>
                    <a:pt x="8037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23695" y="8544052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5" y="3099"/>
                  </a:lnTo>
                  <a:lnTo>
                    <a:pt x="8296" y="9918"/>
                  </a:lnTo>
                  <a:lnTo>
                    <a:pt x="31793" y="16737"/>
                  </a:lnTo>
                  <a:lnTo>
                    <a:pt x="79857" y="19837"/>
                  </a:lnTo>
                  <a:lnTo>
                    <a:pt x="100351" y="18503"/>
                  </a:lnTo>
                  <a:lnTo>
                    <a:pt x="80098" y="18503"/>
                  </a:lnTo>
                  <a:lnTo>
                    <a:pt x="48857" y="17153"/>
                  </a:lnTo>
                  <a:lnTo>
                    <a:pt x="23404" y="13361"/>
                  </a:lnTo>
                  <a:lnTo>
                    <a:pt x="6294" y="7522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28" y="7522"/>
                  </a:moveTo>
                  <a:lnTo>
                    <a:pt x="137037" y="13361"/>
                  </a:lnTo>
                  <a:lnTo>
                    <a:pt x="111408" y="17153"/>
                  </a:lnTo>
                  <a:lnTo>
                    <a:pt x="80098" y="18503"/>
                  </a:lnTo>
                  <a:lnTo>
                    <a:pt x="100351" y="18503"/>
                  </a:lnTo>
                  <a:lnTo>
                    <a:pt x="127492" y="16737"/>
                  </a:lnTo>
                  <a:lnTo>
                    <a:pt x="151395" y="9918"/>
                  </a:lnTo>
                  <a:lnTo>
                    <a:pt x="154328" y="7522"/>
                  </a:lnTo>
                  <a:close/>
                </a:path>
                <a:path w="161290" h="20320">
                  <a:moveTo>
                    <a:pt x="160705" y="0"/>
                  </a:moveTo>
                  <a:lnTo>
                    <a:pt x="154376" y="7482"/>
                  </a:lnTo>
                  <a:lnTo>
                    <a:pt x="159740" y="3099"/>
                  </a:lnTo>
                  <a:lnTo>
                    <a:pt x="16070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65211" y="8531123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45" y="15494"/>
                  </a:moveTo>
                  <a:lnTo>
                    <a:pt x="0" y="15494"/>
                  </a:lnTo>
                  <a:lnTo>
                    <a:pt x="215" y="17081"/>
                  </a:lnTo>
                  <a:lnTo>
                    <a:pt x="35229" y="22136"/>
                  </a:lnTo>
                  <a:lnTo>
                    <a:pt x="35420" y="24028"/>
                  </a:lnTo>
                  <a:lnTo>
                    <a:pt x="45288" y="24091"/>
                  </a:lnTo>
                  <a:lnTo>
                    <a:pt x="45288" y="22161"/>
                  </a:lnTo>
                  <a:lnTo>
                    <a:pt x="56286" y="22034"/>
                  </a:lnTo>
                  <a:lnTo>
                    <a:pt x="64648" y="21443"/>
                  </a:lnTo>
                  <a:lnTo>
                    <a:pt x="70961" y="20320"/>
                  </a:lnTo>
                  <a:lnTo>
                    <a:pt x="35229" y="20320"/>
                  </a:lnTo>
                  <a:lnTo>
                    <a:pt x="27939" y="20167"/>
                  </a:lnTo>
                  <a:lnTo>
                    <a:pt x="22199" y="19672"/>
                  </a:lnTo>
                  <a:lnTo>
                    <a:pt x="13741" y="18034"/>
                  </a:lnTo>
                  <a:lnTo>
                    <a:pt x="11645" y="16891"/>
                  </a:lnTo>
                  <a:lnTo>
                    <a:pt x="11645" y="15494"/>
                  </a:lnTo>
                  <a:close/>
                </a:path>
                <a:path w="80644" h="24129">
                  <a:moveTo>
                    <a:pt x="44945" y="0"/>
                  </a:moveTo>
                  <a:lnTo>
                    <a:pt x="35420" y="0"/>
                  </a:lnTo>
                  <a:lnTo>
                    <a:pt x="35229" y="2095"/>
                  </a:lnTo>
                  <a:lnTo>
                    <a:pt x="25057" y="2260"/>
                  </a:lnTo>
                  <a:lnTo>
                    <a:pt x="3594" y="8521"/>
                  </a:lnTo>
                  <a:lnTo>
                    <a:pt x="5257" y="9563"/>
                  </a:lnTo>
                  <a:lnTo>
                    <a:pt x="12433" y="11010"/>
                  </a:lnTo>
                  <a:lnTo>
                    <a:pt x="17525" y="11595"/>
                  </a:lnTo>
                  <a:lnTo>
                    <a:pt x="24129" y="12065"/>
                  </a:lnTo>
                  <a:lnTo>
                    <a:pt x="25984" y="12230"/>
                  </a:lnTo>
                  <a:lnTo>
                    <a:pt x="31534" y="12547"/>
                  </a:lnTo>
                  <a:lnTo>
                    <a:pt x="33388" y="12623"/>
                  </a:lnTo>
                  <a:lnTo>
                    <a:pt x="35229" y="12725"/>
                  </a:lnTo>
                  <a:lnTo>
                    <a:pt x="35229" y="20320"/>
                  </a:lnTo>
                  <a:lnTo>
                    <a:pt x="45288" y="20320"/>
                  </a:lnTo>
                  <a:lnTo>
                    <a:pt x="45288" y="13182"/>
                  </a:lnTo>
                  <a:lnTo>
                    <a:pt x="71542" y="13182"/>
                  </a:lnTo>
                  <a:lnTo>
                    <a:pt x="66535" y="12509"/>
                  </a:lnTo>
                  <a:lnTo>
                    <a:pt x="55283" y="11684"/>
                  </a:lnTo>
                  <a:lnTo>
                    <a:pt x="47624" y="11239"/>
                  </a:lnTo>
                  <a:lnTo>
                    <a:pt x="45288" y="11150"/>
                  </a:lnTo>
                  <a:lnTo>
                    <a:pt x="45288" y="10604"/>
                  </a:lnTo>
                  <a:lnTo>
                    <a:pt x="35229" y="10604"/>
                  </a:lnTo>
                  <a:lnTo>
                    <a:pt x="34416" y="10566"/>
                  </a:lnTo>
                  <a:lnTo>
                    <a:pt x="33667" y="10502"/>
                  </a:lnTo>
                  <a:lnTo>
                    <a:pt x="31584" y="10401"/>
                  </a:lnTo>
                  <a:lnTo>
                    <a:pt x="15493" y="8102"/>
                  </a:lnTo>
                  <a:lnTo>
                    <a:pt x="15608" y="6388"/>
                  </a:lnTo>
                  <a:lnTo>
                    <a:pt x="17360" y="5702"/>
                  </a:lnTo>
                  <a:lnTo>
                    <a:pt x="24307" y="4470"/>
                  </a:lnTo>
                  <a:lnTo>
                    <a:pt x="29108" y="4089"/>
                  </a:lnTo>
                  <a:lnTo>
                    <a:pt x="35229" y="3937"/>
                  </a:lnTo>
                  <a:lnTo>
                    <a:pt x="68744" y="3937"/>
                  </a:lnTo>
                  <a:lnTo>
                    <a:pt x="67198" y="3570"/>
                  </a:lnTo>
                  <a:lnTo>
                    <a:pt x="61566" y="2854"/>
                  </a:lnTo>
                  <a:lnTo>
                    <a:pt x="54263" y="2361"/>
                  </a:lnTo>
                  <a:lnTo>
                    <a:pt x="45288" y="2095"/>
                  </a:lnTo>
                  <a:lnTo>
                    <a:pt x="44945" y="0"/>
                  </a:lnTo>
                  <a:close/>
                </a:path>
                <a:path w="80644" h="24129">
                  <a:moveTo>
                    <a:pt x="71542" y="13182"/>
                  </a:moveTo>
                  <a:lnTo>
                    <a:pt x="45288" y="13182"/>
                  </a:lnTo>
                  <a:lnTo>
                    <a:pt x="51498" y="13487"/>
                  </a:lnTo>
                  <a:lnTo>
                    <a:pt x="58889" y="14033"/>
                  </a:lnTo>
                  <a:lnTo>
                    <a:pt x="62331" y="14478"/>
                  </a:lnTo>
                  <a:lnTo>
                    <a:pt x="64820" y="15036"/>
                  </a:lnTo>
                  <a:lnTo>
                    <a:pt x="67322" y="15633"/>
                  </a:lnTo>
                  <a:lnTo>
                    <a:pt x="68275" y="16294"/>
                  </a:lnTo>
                  <a:lnTo>
                    <a:pt x="67676" y="17081"/>
                  </a:lnTo>
                  <a:lnTo>
                    <a:pt x="67233" y="17868"/>
                  </a:lnTo>
                  <a:lnTo>
                    <a:pt x="65074" y="18592"/>
                  </a:lnTo>
                  <a:lnTo>
                    <a:pt x="57454" y="19837"/>
                  </a:lnTo>
                  <a:lnTo>
                    <a:pt x="52146" y="20180"/>
                  </a:lnTo>
                  <a:lnTo>
                    <a:pt x="45288" y="20320"/>
                  </a:lnTo>
                  <a:lnTo>
                    <a:pt x="70961" y="20320"/>
                  </a:lnTo>
                  <a:lnTo>
                    <a:pt x="75526" y="19507"/>
                  </a:lnTo>
                  <a:lnTo>
                    <a:pt x="78676" y="18338"/>
                  </a:lnTo>
                  <a:lnTo>
                    <a:pt x="80187" y="15862"/>
                  </a:lnTo>
                  <a:lnTo>
                    <a:pt x="78701" y="14897"/>
                  </a:lnTo>
                  <a:lnTo>
                    <a:pt x="71542" y="13182"/>
                  </a:lnTo>
                  <a:close/>
                </a:path>
                <a:path w="80644" h="24129">
                  <a:moveTo>
                    <a:pt x="45288" y="3937"/>
                  </a:moveTo>
                  <a:lnTo>
                    <a:pt x="35229" y="3937"/>
                  </a:lnTo>
                  <a:lnTo>
                    <a:pt x="35229" y="10604"/>
                  </a:lnTo>
                  <a:lnTo>
                    <a:pt x="45288" y="10604"/>
                  </a:lnTo>
                  <a:lnTo>
                    <a:pt x="45288" y="3937"/>
                  </a:lnTo>
                  <a:close/>
                </a:path>
                <a:path w="80644" h="24129">
                  <a:moveTo>
                    <a:pt x="68744" y="3937"/>
                  </a:moveTo>
                  <a:lnTo>
                    <a:pt x="45288" y="3937"/>
                  </a:lnTo>
                  <a:lnTo>
                    <a:pt x="52006" y="4089"/>
                  </a:lnTo>
                  <a:lnTo>
                    <a:pt x="57086" y="4521"/>
                  </a:lnTo>
                  <a:lnTo>
                    <a:pt x="63893" y="6019"/>
                  </a:lnTo>
                  <a:lnTo>
                    <a:pt x="65557" y="6934"/>
                  </a:lnTo>
                  <a:lnTo>
                    <a:pt x="65430" y="8001"/>
                  </a:lnTo>
                  <a:lnTo>
                    <a:pt x="76898" y="8001"/>
                  </a:lnTo>
                  <a:lnTo>
                    <a:pt x="77241" y="7099"/>
                  </a:lnTo>
                  <a:lnTo>
                    <a:pt x="75323" y="5930"/>
                  </a:lnTo>
                  <a:lnTo>
                    <a:pt x="71158" y="4508"/>
                  </a:lnTo>
                  <a:lnTo>
                    <a:pt x="68744" y="3937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14106" y="8531403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1" y="9411"/>
                  </a:lnTo>
                  <a:lnTo>
                    <a:pt x="150175" y="17102"/>
                  </a:lnTo>
                  <a:lnTo>
                    <a:pt x="122212" y="22290"/>
                  </a:lnTo>
                  <a:lnTo>
                    <a:pt x="87972" y="24193"/>
                  </a:lnTo>
                  <a:lnTo>
                    <a:pt x="53738" y="22290"/>
                  </a:lnTo>
                  <a:lnTo>
                    <a:pt x="25774" y="17102"/>
                  </a:lnTo>
                  <a:lnTo>
                    <a:pt x="6916" y="9411"/>
                  </a:lnTo>
                  <a:lnTo>
                    <a:pt x="0" y="0"/>
                  </a:lnTo>
                  <a:lnTo>
                    <a:pt x="0" y="11772"/>
                  </a:lnTo>
                  <a:lnTo>
                    <a:pt x="6916" y="21180"/>
                  </a:lnTo>
                  <a:lnTo>
                    <a:pt x="25774" y="28862"/>
                  </a:lnTo>
                  <a:lnTo>
                    <a:pt x="53738" y="34041"/>
                  </a:lnTo>
                  <a:lnTo>
                    <a:pt x="87972" y="35940"/>
                  </a:lnTo>
                  <a:lnTo>
                    <a:pt x="122212" y="34041"/>
                  </a:lnTo>
                  <a:lnTo>
                    <a:pt x="150175" y="28862"/>
                  </a:lnTo>
                  <a:lnTo>
                    <a:pt x="169031" y="21180"/>
                  </a:lnTo>
                  <a:lnTo>
                    <a:pt x="175945" y="11772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7510" y="8531403"/>
              <a:ext cx="172516" cy="3323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14094" y="8507235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85" y="0"/>
                  </a:moveTo>
                  <a:lnTo>
                    <a:pt x="53738" y="1897"/>
                  </a:lnTo>
                  <a:lnTo>
                    <a:pt x="25771" y="7073"/>
                  </a:lnTo>
                  <a:lnTo>
                    <a:pt x="6914" y="14755"/>
                  </a:lnTo>
                  <a:lnTo>
                    <a:pt x="0" y="24168"/>
                  </a:lnTo>
                  <a:lnTo>
                    <a:pt x="6914" y="33582"/>
                  </a:lnTo>
                  <a:lnTo>
                    <a:pt x="25771" y="41268"/>
                  </a:lnTo>
                  <a:lnTo>
                    <a:pt x="53738" y="46449"/>
                  </a:lnTo>
                  <a:lnTo>
                    <a:pt x="87985" y="48348"/>
                  </a:lnTo>
                  <a:lnTo>
                    <a:pt x="122217" y="46449"/>
                  </a:lnTo>
                  <a:lnTo>
                    <a:pt x="150177" y="41268"/>
                  </a:lnTo>
                  <a:lnTo>
                    <a:pt x="169031" y="33582"/>
                  </a:lnTo>
                  <a:lnTo>
                    <a:pt x="175945" y="24168"/>
                  </a:lnTo>
                  <a:lnTo>
                    <a:pt x="169031" y="14755"/>
                  </a:lnTo>
                  <a:lnTo>
                    <a:pt x="150177" y="7073"/>
                  </a:lnTo>
                  <a:lnTo>
                    <a:pt x="122217" y="1897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17636" y="8510028"/>
              <a:ext cx="172390" cy="4555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421307" y="8510956"/>
              <a:ext cx="161290" cy="38735"/>
            </a:xfrm>
            <a:custGeom>
              <a:avLst/>
              <a:gdLst/>
              <a:ahLst/>
              <a:cxnLst/>
              <a:rect l="l" t="t" r="r" b="b"/>
              <a:pathLst>
                <a:path w="161290" h="38734">
                  <a:moveTo>
                    <a:pt x="80352" y="0"/>
                  </a:moveTo>
                  <a:lnTo>
                    <a:pt x="49088" y="1518"/>
                  </a:lnTo>
                  <a:lnTo>
                    <a:pt x="23545" y="5681"/>
                  </a:lnTo>
                  <a:lnTo>
                    <a:pt x="6318" y="11899"/>
                  </a:lnTo>
                  <a:lnTo>
                    <a:pt x="0" y="19583"/>
                  </a:lnTo>
                  <a:lnTo>
                    <a:pt x="6273" y="27107"/>
                  </a:lnTo>
                  <a:lnTo>
                    <a:pt x="23402" y="32962"/>
                  </a:lnTo>
                  <a:lnTo>
                    <a:pt x="48852" y="36760"/>
                  </a:lnTo>
                  <a:lnTo>
                    <a:pt x="80086" y="38112"/>
                  </a:lnTo>
                  <a:lnTo>
                    <a:pt x="111410" y="36760"/>
                  </a:lnTo>
                  <a:lnTo>
                    <a:pt x="137047" y="32962"/>
                  </a:lnTo>
                  <a:lnTo>
                    <a:pt x="154361" y="27107"/>
                  </a:lnTo>
                  <a:lnTo>
                    <a:pt x="160718" y="19583"/>
                  </a:lnTo>
                  <a:lnTo>
                    <a:pt x="154405" y="11899"/>
                  </a:lnTo>
                  <a:lnTo>
                    <a:pt x="137185" y="5681"/>
                  </a:lnTo>
                  <a:lnTo>
                    <a:pt x="111640" y="1518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1307" y="8510968"/>
              <a:ext cx="159641" cy="3724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21307" y="8510956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52" y="0"/>
                  </a:moveTo>
                  <a:lnTo>
                    <a:pt x="49088" y="1518"/>
                  </a:lnTo>
                  <a:lnTo>
                    <a:pt x="23545" y="5681"/>
                  </a:lnTo>
                  <a:lnTo>
                    <a:pt x="6318" y="11899"/>
                  </a:lnTo>
                  <a:lnTo>
                    <a:pt x="0" y="19583"/>
                  </a:lnTo>
                  <a:lnTo>
                    <a:pt x="2612" y="16831"/>
                  </a:lnTo>
                  <a:lnTo>
                    <a:pt x="13660" y="10775"/>
                  </a:lnTo>
                  <a:lnTo>
                    <a:pt x="37960" y="4720"/>
                  </a:lnTo>
                  <a:lnTo>
                    <a:pt x="80327" y="1968"/>
                  </a:lnTo>
                  <a:lnTo>
                    <a:pt x="122688" y="4720"/>
                  </a:lnTo>
                  <a:lnTo>
                    <a:pt x="147012" y="10775"/>
                  </a:lnTo>
                  <a:lnTo>
                    <a:pt x="158090" y="16831"/>
                  </a:lnTo>
                  <a:lnTo>
                    <a:pt x="160718" y="19583"/>
                  </a:lnTo>
                  <a:lnTo>
                    <a:pt x="154405" y="11899"/>
                  </a:lnTo>
                  <a:lnTo>
                    <a:pt x="137185" y="5681"/>
                  </a:lnTo>
                  <a:lnTo>
                    <a:pt x="111640" y="1518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21307" y="8530539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5" y="3101"/>
                  </a:lnTo>
                  <a:lnTo>
                    <a:pt x="8297" y="9925"/>
                  </a:lnTo>
                  <a:lnTo>
                    <a:pt x="31798" y="16748"/>
                  </a:lnTo>
                  <a:lnTo>
                    <a:pt x="79870" y="19850"/>
                  </a:lnTo>
                  <a:lnTo>
                    <a:pt x="100155" y="18529"/>
                  </a:lnTo>
                  <a:lnTo>
                    <a:pt x="80111" y="18529"/>
                  </a:lnTo>
                  <a:lnTo>
                    <a:pt x="48868" y="17177"/>
                  </a:lnTo>
                  <a:lnTo>
                    <a:pt x="23410" y="13379"/>
                  </a:lnTo>
                  <a:lnTo>
                    <a:pt x="6305" y="7534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31" y="7534"/>
                  </a:moveTo>
                  <a:lnTo>
                    <a:pt x="137050" y="13379"/>
                  </a:lnTo>
                  <a:lnTo>
                    <a:pt x="111421" y="17177"/>
                  </a:lnTo>
                  <a:lnTo>
                    <a:pt x="80111" y="18529"/>
                  </a:lnTo>
                  <a:lnTo>
                    <a:pt x="100155" y="18529"/>
                  </a:lnTo>
                  <a:lnTo>
                    <a:pt x="127505" y="16748"/>
                  </a:lnTo>
                  <a:lnTo>
                    <a:pt x="151407" y="9925"/>
                  </a:lnTo>
                  <a:lnTo>
                    <a:pt x="154331" y="7534"/>
                  </a:lnTo>
                  <a:close/>
                </a:path>
                <a:path w="161290" h="20320">
                  <a:moveTo>
                    <a:pt x="160718" y="0"/>
                  </a:moveTo>
                  <a:lnTo>
                    <a:pt x="154401" y="7477"/>
                  </a:lnTo>
                  <a:lnTo>
                    <a:pt x="159753" y="3101"/>
                  </a:lnTo>
                  <a:lnTo>
                    <a:pt x="16071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62849" y="8517649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20" y="15481"/>
                  </a:moveTo>
                  <a:lnTo>
                    <a:pt x="0" y="15481"/>
                  </a:lnTo>
                  <a:lnTo>
                    <a:pt x="228" y="17081"/>
                  </a:lnTo>
                  <a:lnTo>
                    <a:pt x="35242" y="22136"/>
                  </a:lnTo>
                  <a:lnTo>
                    <a:pt x="35407" y="24015"/>
                  </a:lnTo>
                  <a:lnTo>
                    <a:pt x="45288" y="24091"/>
                  </a:lnTo>
                  <a:lnTo>
                    <a:pt x="45288" y="22161"/>
                  </a:lnTo>
                  <a:lnTo>
                    <a:pt x="56286" y="22021"/>
                  </a:lnTo>
                  <a:lnTo>
                    <a:pt x="64578" y="21439"/>
                  </a:lnTo>
                  <a:lnTo>
                    <a:pt x="70831" y="20320"/>
                  </a:lnTo>
                  <a:lnTo>
                    <a:pt x="35242" y="20320"/>
                  </a:lnTo>
                  <a:lnTo>
                    <a:pt x="27927" y="20154"/>
                  </a:lnTo>
                  <a:lnTo>
                    <a:pt x="22174" y="19659"/>
                  </a:lnTo>
                  <a:lnTo>
                    <a:pt x="13741" y="18008"/>
                  </a:lnTo>
                  <a:lnTo>
                    <a:pt x="11620" y="16878"/>
                  </a:lnTo>
                  <a:lnTo>
                    <a:pt x="11620" y="15481"/>
                  </a:lnTo>
                  <a:close/>
                </a:path>
                <a:path w="80644" h="24129">
                  <a:moveTo>
                    <a:pt x="44957" y="0"/>
                  </a:moveTo>
                  <a:lnTo>
                    <a:pt x="35407" y="0"/>
                  </a:lnTo>
                  <a:lnTo>
                    <a:pt x="35242" y="2095"/>
                  </a:lnTo>
                  <a:lnTo>
                    <a:pt x="25044" y="2260"/>
                  </a:lnTo>
                  <a:lnTo>
                    <a:pt x="3606" y="8496"/>
                  </a:lnTo>
                  <a:lnTo>
                    <a:pt x="5257" y="9550"/>
                  </a:lnTo>
                  <a:lnTo>
                    <a:pt x="12433" y="10998"/>
                  </a:lnTo>
                  <a:lnTo>
                    <a:pt x="17513" y="11595"/>
                  </a:lnTo>
                  <a:lnTo>
                    <a:pt x="31534" y="12560"/>
                  </a:lnTo>
                  <a:lnTo>
                    <a:pt x="35242" y="12700"/>
                  </a:lnTo>
                  <a:lnTo>
                    <a:pt x="35242" y="20320"/>
                  </a:lnTo>
                  <a:lnTo>
                    <a:pt x="45288" y="20320"/>
                  </a:lnTo>
                  <a:lnTo>
                    <a:pt x="45288" y="13157"/>
                  </a:lnTo>
                  <a:lnTo>
                    <a:pt x="71477" y="13157"/>
                  </a:lnTo>
                  <a:lnTo>
                    <a:pt x="66535" y="12496"/>
                  </a:lnTo>
                  <a:lnTo>
                    <a:pt x="52679" y="11506"/>
                  </a:lnTo>
                  <a:lnTo>
                    <a:pt x="47599" y="11226"/>
                  </a:lnTo>
                  <a:lnTo>
                    <a:pt x="45288" y="11137"/>
                  </a:lnTo>
                  <a:lnTo>
                    <a:pt x="45288" y="10579"/>
                  </a:lnTo>
                  <a:lnTo>
                    <a:pt x="35242" y="10579"/>
                  </a:lnTo>
                  <a:lnTo>
                    <a:pt x="34416" y="10553"/>
                  </a:lnTo>
                  <a:lnTo>
                    <a:pt x="31584" y="10388"/>
                  </a:lnTo>
                  <a:lnTo>
                    <a:pt x="30886" y="10375"/>
                  </a:lnTo>
                  <a:lnTo>
                    <a:pt x="27419" y="10147"/>
                  </a:lnTo>
                  <a:lnTo>
                    <a:pt x="23964" y="9817"/>
                  </a:lnTo>
                  <a:lnTo>
                    <a:pt x="17144" y="8826"/>
                  </a:lnTo>
                  <a:lnTo>
                    <a:pt x="15481" y="8102"/>
                  </a:lnTo>
                  <a:lnTo>
                    <a:pt x="15608" y="6388"/>
                  </a:lnTo>
                  <a:lnTo>
                    <a:pt x="17348" y="5676"/>
                  </a:lnTo>
                  <a:lnTo>
                    <a:pt x="24295" y="4457"/>
                  </a:lnTo>
                  <a:lnTo>
                    <a:pt x="29108" y="4064"/>
                  </a:lnTo>
                  <a:lnTo>
                    <a:pt x="35242" y="3911"/>
                  </a:lnTo>
                  <a:lnTo>
                    <a:pt x="68641" y="3911"/>
                  </a:lnTo>
                  <a:lnTo>
                    <a:pt x="67189" y="3565"/>
                  </a:lnTo>
                  <a:lnTo>
                    <a:pt x="61555" y="2849"/>
                  </a:lnTo>
                  <a:lnTo>
                    <a:pt x="54252" y="2360"/>
                  </a:lnTo>
                  <a:lnTo>
                    <a:pt x="45288" y="2095"/>
                  </a:lnTo>
                  <a:lnTo>
                    <a:pt x="44957" y="0"/>
                  </a:lnTo>
                  <a:close/>
                </a:path>
                <a:path w="80644" h="24129">
                  <a:moveTo>
                    <a:pt x="71477" y="13157"/>
                  </a:moveTo>
                  <a:lnTo>
                    <a:pt x="45288" y="13157"/>
                  </a:lnTo>
                  <a:lnTo>
                    <a:pt x="48475" y="13309"/>
                  </a:lnTo>
                  <a:lnTo>
                    <a:pt x="49987" y="13411"/>
                  </a:lnTo>
                  <a:lnTo>
                    <a:pt x="51473" y="13462"/>
                  </a:lnTo>
                  <a:lnTo>
                    <a:pt x="58889" y="14033"/>
                  </a:lnTo>
                  <a:lnTo>
                    <a:pt x="62344" y="14465"/>
                  </a:lnTo>
                  <a:lnTo>
                    <a:pt x="64808" y="15062"/>
                  </a:lnTo>
                  <a:lnTo>
                    <a:pt x="67322" y="15621"/>
                  </a:lnTo>
                  <a:lnTo>
                    <a:pt x="68287" y="16281"/>
                  </a:lnTo>
                  <a:lnTo>
                    <a:pt x="67681" y="17081"/>
                  </a:lnTo>
                  <a:lnTo>
                    <a:pt x="67233" y="17856"/>
                  </a:lnTo>
                  <a:lnTo>
                    <a:pt x="65074" y="18580"/>
                  </a:lnTo>
                  <a:lnTo>
                    <a:pt x="61252" y="19177"/>
                  </a:lnTo>
                  <a:lnTo>
                    <a:pt x="57454" y="19812"/>
                  </a:lnTo>
                  <a:lnTo>
                    <a:pt x="52120" y="20193"/>
                  </a:lnTo>
                  <a:lnTo>
                    <a:pt x="45288" y="20320"/>
                  </a:lnTo>
                  <a:lnTo>
                    <a:pt x="70831" y="20320"/>
                  </a:lnTo>
                  <a:lnTo>
                    <a:pt x="75514" y="19481"/>
                  </a:lnTo>
                  <a:lnTo>
                    <a:pt x="78689" y="18326"/>
                  </a:lnTo>
                  <a:lnTo>
                    <a:pt x="79525" y="16878"/>
                  </a:lnTo>
                  <a:lnTo>
                    <a:pt x="80175" y="15875"/>
                  </a:lnTo>
                  <a:lnTo>
                    <a:pt x="78714" y="14897"/>
                  </a:lnTo>
                  <a:lnTo>
                    <a:pt x="71477" y="13157"/>
                  </a:lnTo>
                  <a:close/>
                </a:path>
                <a:path w="80644" h="24129">
                  <a:moveTo>
                    <a:pt x="45288" y="3911"/>
                  </a:moveTo>
                  <a:lnTo>
                    <a:pt x="35242" y="3911"/>
                  </a:lnTo>
                  <a:lnTo>
                    <a:pt x="35242" y="10579"/>
                  </a:lnTo>
                  <a:lnTo>
                    <a:pt x="45288" y="10579"/>
                  </a:lnTo>
                  <a:lnTo>
                    <a:pt x="45288" y="3911"/>
                  </a:lnTo>
                  <a:close/>
                </a:path>
                <a:path w="80644" h="24129">
                  <a:moveTo>
                    <a:pt x="68641" y="3911"/>
                  </a:moveTo>
                  <a:lnTo>
                    <a:pt x="45288" y="3911"/>
                  </a:lnTo>
                  <a:lnTo>
                    <a:pt x="52006" y="4064"/>
                  </a:lnTo>
                  <a:lnTo>
                    <a:pt x="57073" y="4521"/>
                  </a:lnTo>
                  <a:lnTo>
                    <a:pt x="63906" y="6007"/>
                  </a:lnTo>
                  <a:lnTo>
                    <a:pt x="65544" y="6921"/>
                  </a:lnTo>
                  <a:lnTo>
                    <a:pt x="65417" y="7988"/>
                  </a:lnTo>
                  <a:lnTo>
                    <a:pt x="76885" y="7988"/>
                  </a:lnTo>
                  <a:lnTo>
                    <a:pt x="77254" y="7061"/>
                  </a:lnTo>
                  <a:lnTo>
                    <a:pt x="75310" y="5918"/>
                  </a:lnTo>
                  <a:lnTo>
                    <a:pt x="71145" y="4508"/>
                  </a:lnTo>
                  <a:lnTo>
                    <a:pt x="68641" y="3911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14106" y="8516010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1" y="9414"/>
                  </a:lnTo>
                  <a:lnTo>
                    <a:pt x="150175" y="17100"/>
                  </a:lnTo>
                  <a:lnTo>
                    <a:pt x="122212" y="22281"/>
                  </a:lnTo>
                  <a:lnTo>
                    <a:pt x="87972" y="24180"/>
                  </a:lnTo>
                  <a:lnTo>
                    <a:pt x="53738" y="22281"/>
                  </a:lnTo>
                  <a:lnTo>
                    <a:pt x="25774" y="17100"/>
                  </a:lnTo>
                  <a:lnTo>
                    <a:pt x="6916" y="9414"/>
                  </a:lnTo>
                  <a:lnTo>
                    <a:pt x="0" y="0"/>
                  </a:lnTo>
                  <a:lnTo>
                    <a:pt x="0" y="11747"/>
                  </a:lnTo>
                  <a:lnTo>
                    <a:pt x="6916" y="21174"/>
                  </a:lnTo>
                  <a:lnTo>
                    <a:pt x="25774" y="28863"/>
                  </a:lnTo>
                  <a:lnTo>
                    <a:pt x="53738" y="34043"/>
                  </a:lnTo>
                  <a:lnTo>
                    <a:pt x="87972" y="35940"/>
                  </a:lnTo>
                  <a:lnTo>
                    <a:pt x="122212" y="34043"/>
                  </a:lnTo>
                  <a:lnTo>
                    <a:pt x="150175" y="28863"/>
                  </a:lnTo>
                  <a:lnTo>
                    <a:pt x="169031" y="21174"/>
                  </a:lnTo>
                  <a:lnTo>
                    <a:pt x="175945" y="11747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17510" y="8516010"/>
              <a:ext cx="172516" cy="3335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414094" y="8491817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85" y="0"/>
                  </a:moveTo>
                  <a:lnTo>
                    <a:pt x="53738" y="1897"/>
                  </a:lnTo>
                  <a:lnTo>
                    <a:pt x="25771" y="7077"/>
                  </a:lnTo>
                  <a:lnTo>
                    <a:pt x="6914" y="14766"/>
                  </a:lnTo>
                  <a:lnTo>
                    <a:pt x="0" y="24193"/>
                  </a:lnTo>
                  <a:lnTo>
                    <a:pt x="6914" y="33598"/>
                  </a:lnTo>
                  <a:lnTo>
                    <a:pt x="25771" y="41276"/>
                  </a:lnTo>
                  <a:lnTo>
                    <a:pt x="53738" y="46451"/>
                  </a:lnTo>
                  <a:lnTo>
                    <a:pt x="87985" y="48348"/>
                  </a:lnTo>
                  <a:lnTo>
                    <a:pt x="122217" y="46451"/>
                  </a:lnTo>
                  <a:lnTo>
                    <a:pt x="150177" y="41276"/>
                  </a:lnTo>
                  <a:lnTo>
                    <a:pt x="169031" y="33598"/>
                  </a:lnTo>
                  <a:lnTo>
                    <a:pt x="175945" y="24193"/>
                  </a:lnTo>
                  <a:lnTo>
                    <a:pt x="169031" y="14766"/>
                  </a:lnTo>
                  <a:lnTo>
                    <a:pt x="150177" y="7077"/>
                  </a:lnTo>
                  <a:lnTo>
                    <a:pt x="122217" y="1897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17636" y="8494291"/>
              <a:ext cx="172390" cy="458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21307" y="8495601"/>
              <a:ext cx="161290" cy="38100"/>
            </a:xfrm>
            <a:custGeom>
              <a:avLst/>
              <a:gdLst/>
              <a:ahLst/>
              <a:cxnLst/>
              <a:rect l="l" t="t" r="r" b="b"/>
              <a:pathLst>
                <a:path w="161290" h="38100">
                  <a:moveTo>
                    <a:pt x="80352" y="0"/>
                  </a:moveTo>
                  <a:lnTo>
                    <a:pt x="49088" y="1514"/>
                  </a:lnTo>
                  <a:lnTo>
                    <a:pt x="23545" y="5670"/>
                  </a:lnTo>
                  <a:lnTo>
                    <a:pt x="6318" y="11883"/>
                  </a:lnTo>
                  <a:lnTo>
                    <a:pt x="0" y="19570"/>
                  </a:lnTo>
                  <a:lnTo>
                    <a:pt x="6273" y="27087"/>
                  </a:lnTo>
                  <a:lnTo>
                    <a:pt x="23402" y="32939"/>
                  </a:lnTo>
                  <a:lnTo>
                    <a:pt x="48852" y="36735"/>
                  </a:lnTo>
                  <a:lnTo>
                    <a:pt x="80086" y="38087"/>
                  </a:lnTo>
                  <a:lnTo>
                    <a:pt x="111410" y="36735"/>
                  </a:lnTo>
                  <a:lnTo>
                    <a:pt x="137047" y="32939"/>
                  </a:lnTo>
                  <a:lnTo>
                    <a:pt x="154361" y="27087"/>
                  </a:lnTo>
                  <a:lnTo>
                    <a:pt x="160718" y="19570"/>
                  </a:lnTo>
                  <a:lnTo>
                    <a:pt x="154405" y="11883"/>
                  </a:lnTo>
                  <a:lnTo>
                    <a:pt x="137185" y="5670"/>
                  </a:lnTo>
                  <a:lnTo>
                    <a:pt x="111640" y="1514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22023" y="8496552"/>
              <a:ext cx="160015" cy="3713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421307" y="8495601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52" y="0"/>
                  </a:moveTo>
                  <a:lnTo>
                    <a:pt x="49088" y="1514"/>
                  </a:lnTo>
                  <a:lnTo>
                    <a:pt x="23545" y="5670"/>
                  </a:lnTo>
                  <a:lnTo>
                    <a:pt x="6318" y="11883"/>
                  </a:lnTo>
                  <a:lnTo>
                    <a:pt x="0" y="19570"/>
                  </a:lnTo>
                  <a:lnTo>
                    <a:pt x="2612" y="16816"/>
                  </a:lnTo>
                  <a:lnTo>
                    <a:pt x="13660" y="10756"/>
                  </a:lnTo>
                  <a:lnTo>
                    <a:pt x="37960" y="4697"/>
                  </a:lnTo>
                  <a:lnTo>
                    <a:pt x="80327" y="1943"/>
                  </a:lnTo>
                  <a:lnTo>
                    <a:pt x="122688" y="4697"/>
                  </a:lnTo>
                  <a:lnTo>
                    <a:pt x="147012" y="10756"/>
                  </a:lnTo>
                  <a:lnTo>
                    <a:pt x="158090" y="16816"/>
                  </a:lnTo>
                  <a:lnTo>
                    <a:pt x="160718" y="19570"/>
                  </a:lnTo>
                  <a:lnTo>
                    <a:pt x="154405" y="11883"/>
                  </a:lnTo>
                  <a:lnTo>
                    <a:pt x="137185" y="5670"/>
                  </a:lnTo>
                  <a:lnTo>
                    <a:pt x="111640" y="1514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21307" y="8515172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5" y="3101"/>
                  </a:lnTo>
                  <a:lnTo>
                    <a:pt x="8297" y="9925"/>
                  </a:lnTo>
                  <a:lnTo>
                    <a:pt x="31798" y="16748"/>
                  </a:lnTo>
                  <a:lnTo>
                    <a:pt x="79870" y="19850"/>
                  </a:lnTo>
                  <a:lnTo>
                    <a:pt x="100350" y="18516"/>
                  </a:lnTo>
                  <a:lnTo>
                    <a:pt x="80111" y="18516"/>
                  </a:lnTo>
                  <a:lnTo>
                    <a:pt x="48868" y="17164"/>
                  </a:lnTo>
                  <a:lnTo>
                    <a:pt x="23410" y="13368"/>
                  </a:lnTo>
                  <a:lnTo>
                    <a:pt x="6290" y="7522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46" y="7522"/>
                  </a:moveTo>
                  <a:lnTo>
                    <a:pt x="137050" y="13368"/>
                  </a:lnTo>
                  <a:lnTo>
                    <a:pt x="111421" y="17164"/>
                  </a:lnTo>
                  <a:lnTo>
                    <a:pt x="80111" y="18516"/>
                  </a:lnTo>
                  <a:lnTo>
                    <a:pt x="100350" y="18516"/>
                  </a:lnTo>
                  <a:lnTo>
                    <a:pt x="127505" y="16748"/>
                  </a:lnTo>
                  <a:lnTo>
                    <a:pt x="151407" y="9925"/>
                  </a:lnTo>
                  <a:lnTo>
                    <a:pt x="154346" y="7522"/>
                  </a:lnTo>
                  <a:close/>
                </a:path>
                <a:path w="161290" h="20320">
                  <a:moveTo>
                    <a:pt x="160718" y="0"/>
                  </a:moveTo>
                  <a:lnTo>
                    <a:pt x="154381" y="7493"/>
                  </a:lnTo>
                  <a:lnTo>
                    <a:pt x="159753" y="3101"/>
                  </a:lnTo>
                  <a:lnTo>
                    <a:pt x="16071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462849" y="8502244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20" y="15506"/>
                  </a:moveTo>
                  <a:lnTo>
                    <a:pt x="0" y="15506"/>
                  </a:lnTo>
                  <a:lnTo>
                    <a:pt x="228" y="17081"/>
                  </a:lnTo>
                  <a:lnTo>
                    <a:pt x="35242" y="22148"/>
                  </a:lnTo>
                  <a:lnTo>
                    <a:pt x="35407" y="24028"/>
                  </a:lnTo>
                  <a:lnTo>
                    <a:pt x="45288" y="24091"/>
                  </a:lnTo>
                  <a:lnTo>
                    <a:pt x="45288" y="22174"/>
                  </a:lnTo>
                  <a:lnTo>
                    <a:pt x="56286" y="22021"/>
                  </a:lnTo>
                  <a:lnTo>
                    <a:pt x="64515" y="21450"/>
                  </a:lnTo>
                  <a:lnTo>
                    <a:pt x="70942" y="20320"/>
                  </a:lnTo>
                  <a:lnTo>
                    <a:pt x="35242" y="20320"/>
                  </a:lnTo>
                  <a:lnTo>
                    <a:pt x="27927" y="20167"/>
                  </a:lnTo>
                  <a:lnTo>
                    <a:pt x="22174" y="19685"/>
                  </a:lnTo>
                  <a:lnTo>
                    <a:pt x="13741" y="18008"/>
                  </a:lnTo>
                  <a:lnTo>
                    <a:pt x="11620" y="16891"/>
                  </a:lnTo>
                  <a:lnTo>
                    <a:pt x="11620" y="15506"/>
                  </a:lnTo>
                  <a:close/>
                </a:path>
                <a:path w="80644" h="24129">
                  <a:moveTo>
                    <a:pt x="44957" y="0"/>
                  </a:moveTo>
                  <a:lnTo>
                    <a:pt x="35407" y="0"/>
                  </a:lnTo>
                  <a:lnTo>
                    <a:pt x="35242" y="2095"/>
                  </a:lnTo>
                  <a:lnTo>
                    <a:pt x="25044" y="2260"/>
                  </a:lnTo>
                  <a:lnTo>
                    <a:pt x="3606" y="8509"/>
                  </a:lnTo>
                  <a:lnTo>
                    <a:pt x="5257" y="9563"/>
                  </a:lnTo>
                  <a:lnTo>
                    <a:pt x="35242" y="12712"/>
                  </a:lnTo>
                  <a:lnTo>
                    <a:pt x="35242" y="20320"/>
                  </a:lnTo>
                  <a:lnTo>
                    <a:pt x="45288" y="20320"/>
                  </a:lnTo>
                  <a:lnTo>
                    <a:pt x="45288" y="13182"/>
                  </a:lnTo>
                  <a:lnTo>
                    <a:pt x="71531" y="13182"/>
                  </a:lnTo>
                  <a:lnTo>
                    <a:pt x="66535" y="12496"/>
                  </a:lnTo>
                  <a:lnTo>
                    <a:pt x="55257" y="11684"/>
                  </a:lnTo>
                  <a:lnTo>
                    <a:pt x="47599" y="11226"/>
                  </a:lnTo>
                  <a:lnTo>
                    <a:pt x="45288" y="11150"/>
                  </a:lnTo>
                  <a:lnTo>
                    <a:pt x="45288" y="10591"/>
                  </a:lnTo>
                  <a:lnTo>
                    <a:pt x="35242" y="10591"/>
                  </a:lnTo>
                  <a:lnTo>
                    <a:pt x="30886" y="10388"/>
                  </a:lnTo>
                  <a:lnTo>
                    <a:pt x="27419" y="10172"/>
                  </a:lnTo>
                  <a:lnTo>
                    <a:pt x="23964" y="9817"/>
                  </a:lnTo>
                  <a:lnTo>
                    <a:pt x="17144" y="8826"/>
                  </a:lnTo>
                  <a:lnTo>
                    <a:pt x="15481" y="8102"/>
                  </a:lnTo>
                  <a:lnTo>
                    <a:pt x="15608" y="6375"/>
                  </a:lnTo>
                  <a:lnTo>
                    <a:pt x="17348" y="5689"/>
                  </a:lnTo>
                  <a:lnTo>
                    <a:pt x="24295" y="4445"/>
                  </a:lnTo>
                  <a:lnTo>
                    <a:pt x="29108" y="4076"/>
                  </a:lnTo>
                  <a:lnTo>
                    <a:pt x="35242" y="3949"/>
                  </a:lnTo>
                  <a:lnTo>
                    <a:pt x="68732" y="3949"/>
                  </a:lnTo>
                  <a:lnTo>
                    <a:pt x="67189" y="3576"/>
                  </a:lnTo>
                  <a:lnTo>
                    <a:pt x="61555" y="2852"/>
                  </a:lnTo>
                  <a:lnTo>
                    <a:pt x="54252" y="2360"/>
                  </a:lnTo>
                  <a:lnTo>
                    <a:pt x="45288" y="2095"/>
                  </a:lnTo>
                  <a:lnTo>
                    <a:pt x="44957" y="0"/>
                  </a:lnTo>
                  <a:close/>
                </a:path>
                <a:path w="80644" h="24129">
                  <a:moveTo>
                    <a:pt x="71531" y="13182"/>
                  </a:moveTo>
                  <a:lnTo>
                    <a:pt x="45288" y="13182"/>
                  </a:lnTo>
                  <a:lnTo>
                    <a:pt x="51473" y="13487"/>
                  </a:lnTo>
                  <a:lnTo>
                    <a:pt x="58889" y="14033"/>
                  </a:lnTo>
                  <a:lnTo>
                    <a:pt x="62344" y="14503"/>
                  </a:lnTo>
                  <a:lnTo>
                    <a:pt x="64808" y="15074"/>
                  </a:lnTo>
                  <a:lnTo>
                    <a:pt x="67322" y="15621"/>
                  </a:lnTo>
                  <a:lnTo>
                    <a:pt x="68287" y="16294"/>
                  </a:lnTo>
                  <a:lnTo>
                    <a:pt x="67682" y="17081"/>
                  </a:lnTo>
                  <a:lnTo>
                    <a:pt x="67233" y="17881"/>
                  </a:lnTo>
                  <a:lnTo>
                    <a:pt x="65074" y="18580"/>
                  </a:lnTo>
                  <a:lnTo>
                    <a:pt x="57454" y="19812"/>
                  </a:lnTo>
                  <a:lnTo>
                    <a:pt x="52120" y="20180"/>
                  </a:lnTo>
                  <a:lnTo>
                    <a:pt x="45288" y="20320"/>
                  </a:lnTo>
                  <a:lnTo>
                    <a:pt x="70942" y="20320"/>
                  </a:lnTo>
                  <a:lnTo>
                    <a:pt x="75514" y="19494"/>
                  </a:lnTo>
                  <a:lnTo>
                    <a:pt x="78689" y="18326"/>
                  </a:lnTo>
                  <a:lnTo>
                    <a:pt x="79525" y="16891"/>
                  </a:lnTo>
                  <a:lnTo>
                    <a:pt x="80175" y="15887"/>
                  </a:lnTo>
                  <a:lnTo>
                    <a:pt x="78714" y="14884"/>
                  </a:lnTo>
                  <a:lnTo>
                    <a:pt x="71531" y="13182"/>
                  </a:lnTo>
                  <a:close/>
                </a:path>
                <a:path w="80644" h="24129">
                  <a:moveTo>
                    <a:pt x="45288" y="3949"/>
                  </a:moveTo>
                  <a:lnTo>
                    <a:pt x="35242" y="3949"/>
                  </a:lnTo>
                  <a:lnTo>
                    <a:pt x="35242" y="10591"/>
                  </a:lnTo>
                  <a:lnTo>
                    <a:pt x="45288" y="10591"/>
                  </a:lnTo>
                  <a:lnTo>
                    <a:pt x="45288" y="3949"/>
                  </a:lnTo>
                  <a:close/>
                </a:path>
                <a:path w="80644" h="24129">
                  <a:moveTo>
                    <a:pt x="68732" y="3949"/>
                  </a:moveTo>
                  <a:lnTo>
                    <a:pt x="45288" y="3949"/>
                  </a:lnTo>
                  <a:lnTo>
                    <a:pt x="52006" y="4076"/>
                  </a:lnTo>
                  <a:lnTo>
                    <a:pt x="57073" y="4533"/>
                  </a:lnTo>
                  <a:lnTo>
                    <a:pt x="63906" y="6019"/>
                  </a:lnTo>
                  <a:lnTo>
                    <a:pt x="65544" y="6934"/>
                  </a:lnTo>
                  <a:lnTo>
                    <a:pt x="65417" y="7975"/>
                  </a:lnTo>
                  <a:lnTo>
                    <a:pt x="76885" y="7975"/>
                  </a:lnTo>
                  <a:lnTo>
                    <a:pt x="77254" y="7099"/>
                  </a:lnTo>
                  <a:lnTo>
                    <a:pt x="75310" y="5930"/>
                  </a:lnTo>
                  <a:lnTo>
                    <a:pt x="71145" y="4533"/>
                  </a:lnTo>
                  <a:lnTo>
                    <a:pt x="68732" y="3949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443393" y="8494725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2" y="9411"/>
                  </a:lnTo>
                  <a:lnTo>
                    <a:pt x="150179" y="17102"/>
                  </a:lnTo>
                  <a:lnTo>
                    <a:pt x="122212" y="22290"/>
                  </a:lnTo>
                  <a:lnTo>
                    <a:pt x="87960" y="24193"/>
                  </a:lnTo>
                  <a:lnTo>
                    <a:pt x="53733" y="22290"/>
                  </a:lnTo>
                  <a:lnTo>
                    <a:pt x="25773" y="17102"/>
                  </a:lnTo>
                  <a:lnTo>
                    <a:pt x="6916" y="9411"/>
                  </a:lnTo>
                  <a:lnTo>
                    <a:pt x="0" y="0"/>
                  </a:lnTo>
                  <a:lnTo>
                    <a:pt x="0" y="11760"/>
                  </a:lnTo>
                  <a:lnTo>
                    <a:pt x="6916" y="21185"/>
                  </a:lnTo>
                  <a:lnTo>
                    <a:pt x="25773" y="28870"/>
                  </a:lnTo>
                  <a:lnTo>
                    <a:pt x="53733" y="34045"/>
                  </a:lnTo>
                  <a:lnTo>
                    <a:pt x="87960" y="35941"/>
                  </a:lnTo>
                  <a:lnTo>
                    <a:pt x="122212" y="34045"/>
                  </a:lnTo>
                  <a:lnTo>
                    <a:pt x="150179" y="28870"/>
                  </a:lnTo>
                  <a:lnTo>
                    <a:pt x="169032" y="21185"/>
                  </a:lnTo>
                  <a:lnTo>
                    <a:pt x="175945" y="11760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6872" y="8494750"/>
              <a:ext cx="172466" cy="3347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443393" y="8470532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60" y="0"/>
                  </a:moveTo>
                  <a:lnTo>
                    <a:pt x="53733" y="1899"/>
                  </a:lnTo>
                  <a:lnTo>
                    <a:pt x="25773" y="7081"/>
                  </a:lnTo>
                  <a:lnTo>
                    <a:pt x="6916" y="14771"/>
                  </a:lnTo>
                  <a:lnTo>
                    <a:pt x="0" y="24193"/>
                  </a:lnTo>
                  <a:lnTo>
                    <a:pt x="6916" y="33608"/>
                  </a:lnTo>
                  <a:lnTo>
                    <a:pt x="25773" y="41294"/>
                  </a:lnTo>
                  <a:lnTo>
                    <a:pt x="53733" y="46474"/>
                  </a:lnTo>
                  <a:lnTo>
                    <a:pt x="87960" y="48374"/>
                  </a:lnTo>
                  <a:lnTo>
                    <a:pt x="122212" y="46474"/>
                  </a:lnTo>
                  <a:lnTo>
                    <a:pt x="150179" y="41294"/>
                  </a:lnTo>
                  <a:lnTo>
                    <a:pt x="169032" y="33608"/>
                  </a:lnTo>
                  <a:lnTo>
                    <a:pt x="175945" y="24193"/>
                  </a:lnTo>
                  <a:lnTo>
                    <a:pt x="169032" y="14771"/>
                  </a:lnTo>
                  <a:lnTo>
                    <a:pt x="150179" y="7081"/>
                  </a:lnTo>
                  <a:lnTo>
                    <a:pt x="122212" y="1899"/>
                  </a:lnTo>
                  <a:lnTo>
                    <a:pt x="87960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43393" y="8470532"/>
              <a:ext cx="175007" cy="4784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450632" y="8474316"/>
              <a:ext cx="161290" cy="38100"/>
            </a:xfrm>
            <a:custGeom>
              <a:avLst/>
              <a:gdLst/>
              <a:ahLst/>
              <a:cxnLst/>
              <a:rect l="l" t="t" r="r" b="b"/>
              <a:pathLst>
                <a:path w="161290" h="38100">
                  <a:moveTo>
                    <a:pt x="80327" y="0"/>
                  </a:moveTo>
                  <a:lnTo>
                    <a:pt x="49061" y="1512"/>
                  </a:lnTo>
                  <a:lnTo>
                    <a:pt x="23528" y="5664"/>
                  </a:lnTo>
                  <a:lnTo>
                    <a:pt x="6312" y="11872"/>
                  </a:lnTo>
                  <a:lnTo>
                    <a:pt x="0" y="19557"/>
                  </a:lnTo>
                  <a:lnTo>
                    <a:pt x="6267" y="27089"/>
                  </a:lnTo>
                  <a:lnTo>
                    <a:pt x="23385" y="32948"/>
                  </a:lnTo>
                  <a:lnTo>
                    <a:pt x="48825" y="36747"/>
                  </a:lnTo>
                  <a:lnTo>
                    <a:pt x="80060" y="38099"/>
                  </a:lnTo>
                  <a:lnTo>
                    <a:pt x="111387" y="36747"/>
                  </a:lnTo>
                  <a:lnTo>
                    <a:pt x="137028" y="32948"/>
                  </a:lnTo>
                  <a:lnTo>
                    <a:pt x="154346" y="27089"/>
                  </a:lnTo>
                  <a:lnTo>
                    <a:pt x="160705" y="19557"/>
                  </a:lnTo>
                  <a:lnTo>
                    <a:pt x="154386" y="11872"/>
                  </a:lnTo>
                  <a:lnTo>
                    <a:pt x="137156" y="5664"/>
                  </a:lnTo>
                  <a:lnTo>
                    <a:pt x="111606" y="1512"/>
                  </a:lnTo>
                  <a:lnTo>
                    <a:pt x="80327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56110" y="8479285"/>
              <a:ext cx="155227" cy="3313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450632" y="8474316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27" y="0"/>
                  </a:moveTo>
                  <a:lnTo>
                    <a:pt x="49061" y="1512"/>
                  </a:lnTo>
                  <a:lnTo>
                    <a:pt x="23528" y="5664"/>
                  </a:lnTo>
                  <a:lnTo>
                    <a:pt x="6312" y="11872"/>
                  </a:lnTo>
                  <a:lnTo>
                    <a:pt x="0" y="19557"/>
                  </a:lnTo>
                  <a:lnTo>
                    <a:pt x="2608" y="16807"/>
                  </a:lnTo>
                  <a:lnTo>
                    <a:pt x="13646" y="10756"/>
                  </a:lnTo>
                  <a:lnTo>
                    <a:pt x="37933" y="4706"/>
                  </a:lnTo>
                  <a:lnTo>
                    <a:pt x="80289" y="1955"/>
                  </a:lnTo>
                  <a:lnTo>
                    <a:pt x="122665" y="4706"/>
                  </a:lnTo>
                  <a:lnTo>
                    <a:pt x="146996" y="10756"/>
                  </a:lnTo>
                  <a:lnTo>
                    <a:pt x="158077" y="16807"/>
                  </a:lnTo>
                  <a:lnTo>
                    <a:pt x="160705" y="19557"/>
                  </a:lnTo>
                  <a:lnTo>
                    <a:pt x="154386" y="11872"/>
                  </a:lnTo>
                  <a:lnTo>
                    <a:pt x="137156" y="5664"/>
                  </a:lnTo>
                  <a:lnTo>
                    <a:pt x="111606" y="1512"/>
                  </a:lnTo>
                  <a:lnTo>
                    <a:pt x="80327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450632" y="8493874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5" y="3105"/>
                  </a:lnTo>
                  <a:lnTo>
                    <a:pt x="8294" y="9937"/>
                  </a:lnTo>
                  <a:lnTo>
                    <a:pt x="31787" y="16769"/>
                  </a:lnTo>
                  <a:lnTo>
                    <a:pt x="79844" y="19875"/>
                  </a:lnTo>
                  <a:lnTo>
                    <a:pt x="100302" y="18542"/>
                  </a:lnTo>
                  <a:lnTo>
                    <a:pt x="80073" y="18542"/>
                  </a:lnTo>
                  <a:lnTo>
                    <a:pt x="48836" y="17189"/>
                  </a:lnTo>
                  <a:lnTo>
                    <a:pt x="23391" y="13390"/>
                  </a:lnTo>
                  <a:lnTo>
                    <a:pt x="6299" y="7541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20" y="7541"/>
                  </a:moveTo>
                  <a:lnTo>
                    <a:pt x="137039" y="13390"/>
                  </a:lnTo>
                  <a:lnTo>
                    <a:pt x="111403" y="17189"/>
                  </a:lnTo>
                  <a:lnTo>
                    <a:pt x="80073" y="18542"/>
                  </a:lnTo>
                  <a:lnTo>
                    <a:pt x="100302" y="18542"/>
                  </a:lnTo>
                  <a:lnTo>
                    <a:pt x="127487" y="16769"/>
                  </a:lnTo>
                  <a:lnTo>
                    <a:pt x="151393" y="9937"/>
                  </a:lnTo>
                  <a:lnTo>
                    <a:pt x="154320" y="7541"/>
                  </a:lnTo>
                  <a:close/>
                </a:path>
                <a:path w="161290" h="20320">
                  <a:moveTo>
                    <a:pt x="160705" y="0"/>
                  </a:moveTo>
                  <a:lnTo>
                    <a:pt x="154389" y="7485"/>
                  </a:lnTo>
                  <a:lnTo>
                    <a:pt x="159740" y="3105"/>
                  </a:lnTo>
                  <a:lnTo>
                    <a:pt x="16070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492135" y="8480971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33" y="15481"/>
                  </a:moveTo>
                  <a:lnTo>
                    <a:pt x="0" y="15481"/>
                  </a:lnTo>
                  <a:lnTo>
                    <a:pt x="215" y="17068"/>
                  </a:lnTo>
                  <a:lnTo>
                    <a:pt x="35217" y="22136"/>
                  </a:lnTo>
                  <a:lnTo>
                    <a:pt x="35407" y="24015"/>
                  </a:lnTo>
                  <a:lnTo>
                    <a:pt x="45300" y="24091"/>
                  </a:lnTo>
                  <a:lnTo>
                    <a:pt x="45300" y="22186"/>
                  </a:lnTo>
                  <a:lnTo>
                    <a:pt x="56273" y="22021"/>
                  </a:lnTo>
                  <a:lnTo>
                    <a:pt x="64594" y="21440"/>
                  </a:lnTo>
                  <a:lnTo>
                    <a:pt x="70961" y="20307"/>
                  </a:lnTo>
                  <a:lnTo>
                    <a:pt x="35217" y="20307"/>
                  </a:lnTo>
                  <a:lnTo>
                    <a:pt x="27939" y="20154"/>
                  </a:lnTo>
                  <a:lnTo>
                    <a:pt x="22186" y="19672"/>
                  </a:lnTo>
                  <a:lnTo>
                    <a:pt x="13741" y="18021"/>
                  </a:lnTo>
                  <a:lnTo>
                    <a:pt x="11633" y="16890"/>
                  </a:lnTo>
                  <a:lnTo>
                    <a:pt x="11633" y="15481"/>
                  </a:lnTo>
                  <a:close/>
                </a:path>
                <a:path w="80644" h="24129">
                  <a:moveTo>
                    <a:pt x="44957" y="0"/>
                  </a:moveTo>
                  <a:lnTo>
                    <a:pt x="35407" y="0"/>
                  </a:lnTo>
                  <a:lnTo>
                    <a:pt x="35217" y="2095"/>
                  </a:lnTo>
                  <a:lnTo>
                    <a:pt x="25044" y="2247"/>
                  </a:lnTo>
                  <a:lnTo>
                    <a:pt x="17266" y="2855"/>
                  </a:lnTo>
                  <a:lnTo>
                    <a:pt x="6781" y="4927"/>
                  </a:lnTo>
                  <a:lnTo>
                    <a:pt x="4038" y="6019"/>
                  </a:lnTo>
                  <a:lnTo>
                    <a:pt x="3581" y="8508"/>
                  </a:lnTo>
                  <a:lnTo>
                    <a:pt x="5270" y="9550"/>
                  </a:lnTo>
                  <a:lnTo>
                    <a:pt x="12433" y="10998"/>
                  </a:lnTo>
                  <a:lnTo>
                    <a:pt x="17525" y="11607"/>
                  </a:lnTo>
                  <a:lnTo>
                    <a:pt x="24104" y="12052"/>
                  </a:lnTo>
                  <a:lnTo>
                    <a:pt x="25958" y="12204"/>
                  </a:lnTo>
                  <a:lnTo>
                    <a:pt x="31521" y="12547"/>
                  </a:lnTo>
                  <a:lnTo>
                    <a:pt x="35217" y="12699"/>
                  </a:lnTo>
                  <a:lnTo>
                    <a:pt x="35217" y="20307"/>
                  </a:lnTo>
                  <a:lnTo>
                    <a:pt x="45300" y="20307"/>
                  </a:lnTo>
                  <a:lnTo>
                    <a:pt x="45300" y="13182"/>
                  </a:lnTo>
                  <a:lnTo>
                    <a:pt x="71530" y="13182"/>
                  </a:lnTo>
                  <a:lnTo>
                    <a:pt x="66522" y="12496"/>
                  </a:lnTo>
                  <a:lnTo>
                    <a:pt x="55270" y="11683"/>
                  </a:lnTo>
                  <a:lnTo>
                    <a:pt x="47612" y="11226"/>
                  </a:lnTo>
                  <a:lnTo>
                    <a:pt x="45300" y="11150"/>
                  </a:lnTo>
                  <a:lnTo>
                    <a:pt x="45300" y="10591"/>
                  </a:lnTo>
                  <a:lnTo>
                    <a:pt x="35217" y="10591"/>
                  </a:lnTo>
                  <a:lnTo>
                    <a:pt x="32969" y="10464"/>
                  </a:lnTo>
                  <a:lnTo>
                    <a:pt x="30886" y="10388"/>
                  </a:lnTo>
                  <a:lnTo>
                    <a:pt x="27406" y="10159"/>
                  </a:lnTo>
                  <a:lnTo>
                    <a:pt x="23977" y="9817"/>
                  </a:lnTo>
                  <a:lnTo>
                    <a:pt x="17144" y="8826"/>
                  </a:lnTo>
                  <a:lnTo>
                    <a:pt x="15493" y="8102"/>
                  </a:lnTo>
                  <a:lnTo>
                    <a:pt x="15595" y="6375"/>
                  </a:lnTo>
                  <a:lnTo>
                    <a:pt x="17348" y="5702"/>
                  </a:lnTo>
                  <a:lnTo>
                    <a:pt x="24295" y="4457"/>
                  </a:lnTo>
                  <a:lnTo>
                    <a:pt x="29095" y="4089"/>
                  </a:lnTo>
                  <a:lnTo>
                    <a:pt x="35217" y="3936"/>
                  </a:lnTo>
                  <a:lnTo>
                    <a:pt x="68713" y="3936"/>
                  </a:lnTo>
                  <a:lnTo>
                    <a:pt x="67196" y="3572"/>
                  </a:lnTo>
                  <a:lnTo>
                    <a:pt x="61566" y="2855"/>
                  </a:lnTo>
                  <a:lnTo>
                    <a:pt x="54264" y="2365"/>
                  </a:lnTo>
                  <a:lnTo>
                    <a:pt x="45300" y="2095"/>
                  </a:lnTo>
                  <a:lnTo>
                    <a:pt x="44957" y="0"/>
                  </a:lnTo>
                  <a:close/>
                </a:path>
                <a:path w="80644" h="24129">
                  <a:moveTo>
                    <a:pt x="71530" y="13182"/>
                  </a:moveTo>
                  <a:lnTo>
                    <a:pt x="45300" y="13182"/>
                  </a:lnTo>
                  <a:lnTo>
                    <a:pt x="51473" y="13474"/>
                  </a:lnTo>
                  <a:lnTo>
                    <a:pt x="58889" y="14033"/>
                  </a:lnTo>
                  <a:lnTo>
                    <a:pt x="62331" y="14477"/>
                  </a:lnTo>
                  <a:lnTo>
                    <a:pt x="67322" y="15633"/>
                  </a:lnTo>
                  <a:lnTo>
                    <a:pt x="68275" y="16281"/>
                  </a:lnTo>
                  <a:lnTo>
                    <a:pt x="67696" y="17068"/>
                  </a:lnTo>
                  <a:lnTo>
                    <a:pt x="67233" y="17868"/>
                  </a:lnTo>
                  <a:lnTo>
                    <a:pt x="65074" y="18592"/>
                  </a:lnTo>
                  <a:lnTo>
                    <a:pt x="57442" y="19811"/>
                  </a:lnTo>
                  <a:lnTo>
                    <a:pt x="52120" y="20167"/>
                  </a:lnTo>
                  <a:lnTo>
                    <a:pt x="45300" y="20307"/>
                  </a:lnTo>
                  <a:lnTo>
                    <a:pt x="70961" y="20307"/>
                  </a:lnTo>
                  <a:lnTo>
                    <a:pt x="75526" y="19494"/>
                  </a:lnTo>
                  <a:lnTo>
                    <a:pt x="78663" y="18326"/>
                  </a:lnTo>
                  <a:lnTo>
                    <a:pt x="80187" y="15862"/>
                  </a:lnTo>
                  <a:lnTo>
                    <a:pt x="78727" y="14897"/>
                  </a:lnTo>
                  <a:lnTo>
                    <a:pt x="71530" y="13182"/>
                  </a:lnTo>
                  <a:close/>
                </a:path>
                <a:path w="80644" h="24129">
                  <a:moveTo>
                    <a:pt x="45300" y="3936"/>
                  </a:moveTo>
                  <a:lnTo>
                    <a:pt x="35217" y="3936"/>
                  </a:lnTo>
                  <a:lnTo>
                    <a:pt x="35217" y="10591"/>
                  </a:lnTo>
                  <a:lnTo>
                    <a:pt x="45300" y="10591"/>
                  </a:lnTo>
                  <a:lnTo>
                    <a:pt x="45300" y="3936"/>
                  </a:lnTo>
                  <a:close/>
                </a:path>
                <a:path w="80644" h="24129">
                  <a:moveTo>
                    <a:pt x="68713" y="3936"/>
                  </a:moveTo>
                  <a:lnTo>
                    <a:pt x="45300" y="3936"/>
                  </a:lnTo>
                  <a:lnTo>
                    <a:pt x="52006" y="4089"/>
                  </a:lnTo>
                  <a:lnTo>
                    <a:pt x="57061" y="4533"/>
                  </a:lnTo>
                  <a:lnTo>
                    <a:pt x="60477" y="5257"/>
                  </a:lnTo>
                  <a:lnTo>
                    <a:pt x="63906" y="6019"/>
                  </a:lnTo>
                  <a:lnTo>
                    <a:pt x="65531" y="6934"/>
                  </a:lnTo>
                  <a:lnTo>
                    <a:pt x="65430" y="7975"/>
                  </a:lnTo>
                  <a:lnTo>
                    <a:pt x="76885" y="7975"/>
                  </a:lnTo>
                  <a:lnTo>
                    <a:pt x="77228" y="7086"/>
                  </a:lnTo>
                  <a:lnTo>
                    <a:pt x="75336" y="5918"/>
                  </a:lnTo>
                  <a:lnTo>
                    <a:pt x="71145" y="4521"/>
                  </a:lnTo>
                  <a:lnTo>
                    <a:pt x="68713" y="3936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403819" y="8474926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1" y="9416"/>
                  </a:lnTo>
                  <a:lnTo>
                    <a:pt x="150174" y="17106"/>
                  </a:lnTo>
                  <a:lnTo>
                    <a:pt x="122206" y="22292"/>
                  </a:lnTo>
                  <a:lnTo>
                    <a:pt x="87960" y="24193"/>
                  </a:lnTo>
                  <a:lnTo>
                    <a:pt x="53722" y="22292"/>
                  </a:lnTo>
                  <a:lnTo>
                    <a:pt x="25763" y="17106"/>
                  </a:lnTo>
                  <a:lnTo>
                    <a:pt x="6912" y="9416"/>
                  </a:lnTo>
                  <a:lnTo>
                    <a:pt x="0" y="0"/>
                  </a:lnTo>
                  <a:lnTo>
                    <a:pt x="0" y="11772"/>
                  </a:lnTo>
                  <a:lnTo>
                    <a:pt x="6912" y="21187"/>
                  </a:lnTo>
                  <a:lnTo>
                    <a:pt x="25763" y="28873"/>
                  </a:lnTo>
                  <a:lnTo>
                    <a:pt x="53722" y="34054"/>
                  </a:lnTo>
                  <a:lnTo>
                    <a:pt x="87960" y="35953"/>
                  </a:lnTo>
                  <a:lnTo>
                    <a:pt x="122206" y="34054"/>
                  </a:lnTo>
                  <a:lnTo>
                    <a:pt x="150174" y="28873"/>
                  </a:lnTo>
                  <a:lnTo>
                    <a:pt x="169031" y="21187"/>
                  </a:lnTo>
                  <a:lnTo>
                    <a:pt x="175945" y="11772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4238" y="8476294"/>
              <a:ext cx="175513" cy="3459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403832" y="8450745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47" y="0"/>
                  </a:moveTo>
                  <a:lnTo>
                    <a:pt x="53712" y="1899"/>
                  </a:lnTo>
                  <a:lnTo>
                    <a:pt x="25757" y="7081"/>
                  </a:lnTo>
                  <a:lnTo>
                    <a:pt x="6910" y="14771"/>
                  </a:lnTo>
                  <a:lnTo>
                    <a:pt x="0" y="24193"/>
                  </a:lnTo>
                  <a:lnTo>
                    <a:pt x="6910" y="33606"/>
                  </a:lnTo>
                  <a:lnTo>
                    <a:pt x="25757" y="41287"/>
                  </a:lnTo>
                  <a:lnTo>
                    <a:pt x="53712" y="46464"/>
                  </a:lnTo>
                  <a:lnTo>
                    <a:pt x="87947" y="48361"/>
                  </a:lnTo>
                  <a:lnTo>
                    <a:pt x="122196" y="46464"/>
                  </a:lnTo>
                  <a:lnTo>
                    <a:pt x="150167" y="41287"/>
                  </a:lnTo>
                  <a:lnTo>
                    <a:pt x="169029" y="33606"/>
                  </a:lnTo>
                  <a:lnTo>
                    <a:pt x="175945" y="24193"/>
                  </a:lnTo>
                  <a:lnTo>
                    <a:pt x="169029" y="14771"/>
                  </a:lnTo>
                  <a:lnTo>
                    <a:pt x="150167" y="7081"/>
                  </a:lnTo>
                  <a:lnTo>
                    <a:pt x="122196" y="1899"/>
                  </a:lnTo>
                  <a:lnTo>
                    <a:pt x="87947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3819" y="8450745"/>
              <a:ext cx="175249" cy="4792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11033" y="8454517"/>
              <a:ext cx="161290" cy="38735"/>
            </a:xfrm>
            <a:custGeom>
              <a:avLst/>
              <a:gdLst/>
              <a:ahLst/>
              <a:cxnLst/>
              <a:rect l="l" t="t" r="r" b="b"/>
              <a:pathLst>
                <a:path w="161290" h="38734">
                  <a:moveTo>
                    <a:pt x="80352" y="0"/>
                  </a:moveTo>
                  <a:lnTo>
                    <a:pt x="49082" y="1513"/>
                  </a:lnTo>
                  <a:lnTo>
                    <a:pt x="23541" y="5665"/>
                  </a:lnTo>
                  <a:lnTo>
                    <a:pt x="6316" y="11878"/>
                  </a:lnTo>
                  <a:lnTo>
                    <a:pt x="0" y="19570"/>
                  </a:lnTo>
                  <a:lnTo>
                    <a:pt x="6271" y="27102"/>
                  </a:lnTo>
                  <a:lnTo>
                    <a:pt x="23398" y="32961"/>
                  </a:lnTo>
                  <a:lnTo>
                    <a:pt x="48847" y="36760"/>
                  </a:lnTo>
                  <a:lnTo>
                    <a:pt x="80086" y="38112"/>
                  </a:lnTo>
                  <a:lnTo>
                    <a:pt x="111405" y="36760"/>
                  </a:lnTo>
                  <a:lnTo>
                    <a:pt x="137042" y="32961"/>
                  </a:lnTo>
                  <a:lnTo>
                    <a:pt x="154359" y="27102"/>
                  </a:lnTo>
                  <a:lnTo>
                    <a:pt x="160718" y="19570"/>
                  </a:lnTo>
                  <a:lnTo>
                    <a:pt x="154403" y="11878"/>
                  </a:lnTo>
                  <a:lnTo>
                    <a:pt x="137180" y="5665"/>
                  </a:lnTo>
                  <a:lnTo>
                    <a:pt x="111635" y="1513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11935" y="8455369"/>
              <a:ext cx="159816" cy="3726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411033" y="8454517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52" y="0"/>
                  </a:moveTo>
                  <a:lnTo>
                    <a:pt x="49082" y="1513"/>
                  </a:lnTo>
                  <a:lnTo>
                    <a:pt x="23541" y="5665"/>
                  </a:lnTo>
                  <a:lnTo>
                    <a:pt x="6316" y="11878"/>
                  </a:lnTo>
                  <a:lnTo>
                    <a:pt x="0" y="19570"/>
                  </a:lnTo>
                  <a:lnTo>
                    <a:pt x="2610" y="16820"/>
                  </a:lnTo>
                  <a:lnTo>
                    <a:pt x="13652" y="10769"/>
                  </a:lnTo>
                  <a:lnTo>
                    <a:pt x="37944" y="4718"/>
                  </a:lnTo>
                  <a:lnTo>
                    <a:pt x="80302" y="1968"/>
                  </a:lnTo>
                  <a:lnTo>
                    <a:pt x="122678" y="4718"/>
                  </a:lnTo>
                  <a:lnTo>
                    <a:pt x="147008" y="10769"/>
                  </a:lnTo>
                  <a:lnTo>
                    <a:pt x="158090" y="16820"/>
                  </a:lnTo>
                  <a:lnTo>
                    <a:pt x="160718" y="19570"/>
                  </a:lnTo>
                  <a:lnTo>
                    <a:pt x="154403" y="11878"/>
                  </a:lnTo>
                  <a:lnTo>
                    <a:pt x="137180" y="5665"/>
                  </a:lnTo>
                  <a:lnTo>
                    <a:pt x="111635" y="1513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411033" y="8474088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5" y="3103"/>
                  </a:lnTo>
                  <a:lnTo>
                    <a:pt x="8294" y="9931"/>
                  </a:lnTo>
                  <a:lnTo>
                    <a:pt x="31787" y="16759"/>
                  </a:lnTo>
                  <a:lnTo>
                    <a:pt x="79844" y="19862"/>
                  </a:lnTo>
                  <a:lnTo>
                    <a:pt x="100118" y="18542"/>
                  </a:lnTo>
                  <a:lnTo>
                    <a:pt x="80098" y="18542"/>
                  </a:lnTo>
                  <a:lnTo>
                    <a:pt x="48857" y="17189"/>
                  </a:lnTo>
                  <a:lnTo>
                    <a:pt x="23404" y="13390"/>
                  </a:lnTo>
                  <a:lnTo>
                    <a:pt x="6324" y="7549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09" y="7549"/>
                  </a:moveTo>
                  <a:lnTo>
                    <a:pt x="137048" y="13390"/>
                  </a:lnTo>
                  <a:lnTo>
                    <a:pt x="111415" y="17189"/>
                  </a:lnTo>
                  <a:lnTo>
                    <a:pt x="80098" y="18542"/>
                  </a:lnTo>
                  <a:lnTo>
                    <a:pt x="100118" y="18542"/>
                  </a:lnTo>
                  <a:lnTo>
                    <a:pt x="127483" y="16759"/>
                  </a:lnTo>
                  <a:lnTo>
                    <a:pt x="151395" y="9931"/>
                  </a:lnTo>
                  <a:lnTo>
                    <a:pt x="154309" y="7549"/>
                  </a:lnTo>
                  <a:close/>
                </a:path>
                <a:path w="161290" h="20320">
                  <a:moveTo>
                    <a:pt x="160718" y="0"/>
                  </a:moveTo>
                  <a:lnTo>
                    <a:pt x="154429" y="7451"/>
                  </a:lnTo>
                  <a:lnTo>
                    <a:pt x="159749" y="3103"/>
                  </a:lnTo>
                  <a:lnTo>
                    <a:pt x="16071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452562" y="8461172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20" y="15468"/>
                  </a:moveTo>
                  <a:lnTo>
                    <a:pt x="0" y="15468"/>
                  </a:lnTo>
                  <a:lnTo>
                    <a:pt x="215" y="17068"/>
                  </a:lnTo>
                  <a:lnTo>
                    <a:pt x="35204" y="22148"/>
                  </a:lnTo>
                  <a:lnTo>
                    <a:pt x="35394" y="24041"/>
                  </a:lnTo>
                  <a:lnTo>
                    <a:pt x="45288" y="24091"/>
                  </a:lnTo>
                  <a:lnTo>
                    <a:pt x="45288" y="22174"/>
                  </a:lnTo>
                  <a:lnTo>
                    <a:pt x="56260" y="22021"/>
                  </a:lnTo>
                  <a:lnTo>
                    <a:pt x="64528" y="21462"/>
                  </a:lnTo>
                  <a:lnTo>
                    <a:pt x="71020" y="20307"/>
                  </a:lnTo>
                  <a:lnTo>
                    <a:pt x="35204" y="20307"/>
                  </a:lnTo>
                  <a:lnTo>
                    <a:pt x="27927" y="20167"/>
                  </a:lnTo>
                  <a:lnTo>
                    <a:pt x="22174" y="19672"/>
                  </a:lnTo>
                  <a:lnTo>
                    <a:pt x="13741" y="18021"/>
                  </a:lnTo>
                  <a:lnTo>
                    <a:pt x="11620" y="16903"/>
                  </a:lnTo>
                  <a:lnTo>
                    <a:pt x="11620" y="15468"/>
                  </a:lnTo>
                  <a:close/>
                </a:path>
                <a:path w="80644" h="24129">
                  <a:moveTo>
                    <a:pt x="44932" y="0"/>
                  </a:moveTo>
                  <a:lnTo>
                    <a:pt x="35394" y="0"/>
                  </a:lnTo>
                  <a:lnTo>
                    <a:pt x="35204" y="2095"/>
                  </a:lnTo>
                  <a:lnTo>
                    <a:pt x="25031" y="2247"/>
                  </a:lnTo>
                  <a:lnTo>
                    <a:pt x="17241" y="2855"/>
                  </a:lnTo>
                  <a:lnTo>
                    <a:pt x="6769" y="4927"/>
                  </a:lnTo>
                  <a:lnTo>
                    <a:pt x="4025" y="6007"/>
                  </a:lnTo>
                  <a:lnTo>
                    <a:pt x="3568" y="8508"/>
                  </a:lnTo>
                  <a:lnTo>
                    <a:pt x="5257" y="9550"/>
                  </a:lnTo>
                  <a:lnTo>
                    <a:pt x="35204" y="12699"/>
                  </a:lnTo>
                  <a:lnTo>
                    <a:pt x="35204" y="20307"/>
                  </a:lnTo>
                  <a:lnTo>
                    <a:pt x="45288" y="20307"/>
                  </a:lnTo>
                  <a:lnTo>
                    <a:pt x="45288" y="13182"/>
                  </a:lnTo>
                  <a:lnTo>
                    <a:pt x="71520" y="13182"/>
                  </a:lnTo>
                  <a:lnTo>
                    <a:pt x="66522" y="12509"/>
                  </a:lnTo>
                  <a:lnTo>
                    <a:pt x="55257" y="11683"/>
                  </a:lnTo>
                  <a:lnTo>
                    <a:pt x="47599" y="11239"/>
                  </a:lnTo>
                  <a:lnTo>
                    <a:pt x="45288" y="11150"/>
                  </a:lnTo>
                  <a:lnTo>
                    <a:pt x="45288" y="10591"/>
                  </a:lnTo>
                  <a:lnTo>
                    <a:pt x="35204" y="10591"/>
                  </a:lnTo>
                  <a:lnTo>
                    <a:pt x="33642" y="10502"/>
                  </a:lnTo>
                  <a:lnTo>
                    <a:pt x="31584" y="10426"/>
                  </a:lnTo>
                  <a:lnTo>
                    <a:pt x="27406" y="10159"/>
                  </a:lnTo>
                  <a:lnTo>
                    <a:pt x="23952" y="9804"/>
                  </a:lnTo>
                  <a:lnTo>
                    <a:pt x="17119" y="8826"/>
                  </a:lnTo>
                  <a:lnTo>
                    <a:pt x="15493" y="8102"/>
                  </a:lnTo>
                  <a:lnTo>
                    <a:pt x="15595" y="6388"/>
                  </a:lnTo>
                  <a:lnTo>
                    <a:pt x="17348" y="5689"/>
                  </a:lnTo>
                  <a:lnTo>
                    <a:pt x="24295" y="4457"/>
                  </a:lnTo>
                  <a:lnTo>
                    <a:pt x="29095" y="4076"/>
                  </a:lnTo>
                  <a:lnTo>
                    <a:pt x="35204" y="3949"/>
                  </a:lnTo>
                  <a:lnTo>
                    <a:pt x="68756" y="3949"/>
                  </a:lnTo>
                  <a:lnTo>
                    <a:pt x="67180" y="3572"/>
                  </a:lnTo>
                  <a:lnTo>
                    <a:pt x="61550" y="2855"/>
                  </a:lnTo>
                  <a:lnTo>
                    <a:pt x="54254" y="2365"/>
                  </a:lnTo>
                  <a:lnTo>
                    <a:pt x="45288" y="2095"/>
                  </a:lnTo>
                  <a:lnTo>
                    <a:pt x="44932" y="0"/>
                  </a:lnTo>
                  <a:close/>
                </a:path>
                <a:path w="80644" h="24129">
                  <a:moveTo>
                    <a:pt x="71520" y="13182"/>
                  </a:moveTo>
                  <a:lnTo>
                    <a:pt x="45288" y="13182"/>
                  </a:lnTo>
                  <a:lnTo>
                    <a:pt x="46888" y="13246"/>
                  </a:lnTo>
                  <a:lnTo>
                    <a:pt x="48463" y="13347"/>
                  </a:lnTo>
                  <a:lnTo>
                    <a:pt x="68262" y="16294"/>
                  </a:lnTo>
                  <a:lnTo>
                    <a:pt x="67652" y="17068"/>
                  </a:lnTo>
                  <a:lnTo>
                    <a:pt x="67221" y="17881"/>
                  </a:lnTo>
                  <a:lnTo>
                    <a:pt x="65087" y="18580"/>
                  </a:lnTo>
                  <a:lnTo>
                    <a:pt x="57442" y="19811"/>
                  </a:lnTo>
                  <a:lnTo>
                    <a:pt x="52108" y="20180"/>
                  </a:lnTo>
                  <a:lnTo>
                    <a:pt x="45288" y="20307"/>
                  </a:lnTo>
                  <a:lnTo>
                    <a:pt x="71020" y="20307"/>
                  </a:lnTo>
                  <a:lnTo>
                    <a:pt x="75514" y="19507"/>
                  </a:lnTo>
                  <a:lnTo>
                    <a:pt x="78663" y="18326"/>
                  </a:lnTo>
                  <a:lnTo>
                    <a:pt x="80162" y="15887"/>
                  </a:lnTo>
                  <a:lnTo>
                    <a:pt x="78701" y="14897"/>
                  </a:lnTo>
                  <a:lnTo>
                    <a:pt x="75056" y="14008"/>
                  </a:lnTo>
                  <a:lnTo>
                    <a:pt x="71520" y="13182"/>
                  </a:lnTo>
                  <a:close/>
                </a:path>
                <a:path w="80644" h="24129">
                  <a:moveTo>
                    <a:pt x="45288" y="3949"/>
                  </a:moveTo>
                  <a:lnTo>
                    <a:pt x="35204" y="3949"/>
                  </a:lnTo>
                  <a:lnTo>
                    <a:pt x="35204" y="10591"/>
                  </a:lnTo>
                  <a:lnTo>
                    <a:pt x="45288" y="10591"/>
                  </a:lnTo>
                  <a:lnTo>
                    <a:pt x="45288" y="3949"/>
                  </a:lnTo>
                  <a:close/>
                </a:path>
                <a:path w="80644" h="24129">
                  <a:moveTo>
                    <a:pt x="68756" y="3949"/>
                  </a:moveTo>
                  <a:lnTo>
                    <a:pt x="45288" y="3949"/>
                  </a:lnTo>
                  <a:lnTo>
                    <a:pt x="51993" y="4076"/>
                  </a:lnTo>
                  <a:lnTo>
                    <a:pt x="57048" y="4533"/>
                  </a:lnTo>
                  <a:lnTo>
                    <a:pt x="60464" y="5257"/>
                  </a:lnTo>
                  <a:lnTo>
                    <a:pt x="63893" y="6032"/>
                  </a:lnTo>
                  <a:lnTo>
                    <a:pt x="65531" y="6934"/>
                  </a:lnTo>
                  <a:lnTo>
                    <a:pt x="65417" y="7988"/>
                  </a:lnTo>
                  <a:lnTo>
                    <a:pt x="76885" y="7988"/>
                  </a:lnTo>
                  <a:lnTo>
                    <a:pt x="77228" y="7086"/>
                  </a:lnTo>
                  <a:lnTo>
                    <a:pt x="75310" y="5943"/>
                  </a:lnTo>
                  <a:lnTo>
                    <a:pt x="71145" y="4521"/>
                  </a:lnTo>
                  <a:lnTo>
                    <a:pt x="68756" y="3949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79105" y="8461070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5" y="9416"/>
                  </a:lnTo>
                  <a:lnTo>
                    <a:pt x="150187" y="17106"/>
                  </a:lnTo>
                  <a:lnTo>
                    <a:pt x="122228" y="22292"/>
                  </a:lnTo>
                  <a:lnTo>
                    <a:pt x="87985" y="24193"/>
                  </a:lnTo>
                  <a:lnTo>
                    <a:pt x="53744" y="22292"/>
                  </a:lnTo>
                  <a:lnTo>
                    <a:pt x="25776" y="17106"/>
                  </a:lnTo>
                  <a:lnTo>
                    <a:pt x="6916" y="9416"/>
                  </a:lnTo>
                  <a:lnTo>
                    <a:pt x="0" y="0"/>
                  </a:lnTo>
                  <a:lnTo>
                    <a:pt x="0" y="11772"/>
                  </a:lnTo>
                  <a:lnTo>
                    <a:pt x="6916" y="21180"/>
                  </a:lnTo>
                  <a:lnTo>
                    <a:pt x="25776" y="28862"/>
                  </a:lnTo>
                  <a:lnTo>
                    <a:pt x="53744" y="34041"/>
                  </a:lnTo>
                  <a:lnTo>
                    <a:pt x="87985" y="35940"/>
                  </a:lnTo>
                  <a:lnTo>
                    <a:pt x="122228" y="34041"/>
                  </a:lnTo>
                  <a:lnTo>
                    <a:pt x="150187" y="28862"/>
                  </a:lnTo>
                  <a:lnTo>
                    <a:pt x="169035" y="21180"/>
                  </a:lnTo>
                  <a:lnTo>
                    <a:pt x="175945" y="11772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82382" y="8461083"/>
              <a:ext cx="172669" cy="3341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79092" y="8436902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85" y="0"/>
                  </a:moveTo>
                  <a:lnTo>
                    <a:pt x="53738" y="1895"/>
                  </a:lnTo>
                  <a:lnTo>
                    <a:pt x="25771" y="7070"/>
                  </a:lnTo>
                  <a:lnTo>
                    <a:pt x="6914" y="14755"/>
                  </a:lnTo>
                  <a:lnTo>
                    <a:pt x="0" y="24180"/>
                  </a:lnTo>
                  <a:lnTo>
                    <a:pt x="6914" y="33590"/>
                  </a:lnTo>
                  <a:lnTo>
                    <a:pt x="25771" y="41276"/>
                  </a:lnTo>
                  <a:lnTo>
                    <a:pt x="53738" y="46460"/>
                  </a:lnTo>
                  <a:lnTo>
                    <a:pt x="87985" y="48361"/>
                  </a:lnTo>
                  <a:lnTo>
                    <a:pt x="122228" y="46460"/>
                  </a:lnTo>
                  <a:lnTo>
                    <a:pt x="150187" y="41276"/>
                  </a:lnTo>
                  <a:lnTo>
                    <a:pt x="169035" y="33590"/>
                  </a:lnTo>
                  <a:lnTo>
                    <a:pt x="175945" y="24180"/>
                  </a:lnTo>
                  <a:lnTo>
                    <a:pt x="169035" y="14755"/>
                  </a:lnTo>
                  <a:lnTo>
                    <a:pt x="150187" y="7070"/>
                  </a:lnTo>
                  <a:lnTo>
                    <a:pt x="122228" y="1895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82544" y="8439403"/>
              <a:ext cx="172506" cy="4587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386306" y="8440661"/>
              <a:ext cx="161290" cy="38100"/>
            </a:xfrm>
            <a:custGeom>
              <a:avLst/>
              <a:gdLst/>
              <a:ahLst/>
              <a:cxnLst/>
              <a:rect l="l" t="t" r="r" b="b"/>
              <a:pathLst>
                <a:path w="161290" h="38100">
                  <a:moveTo>
                    <a:pt x="80352" y="0"/>
                  </a:moveTo>
                  <a:lnTo>
                    <a:pt x="49077" y="1513"/>
                  </a:lnTo>
                  <a:lnTo>
                    <a:pt x="23536" y="5665"/>
                  </a:lnTo>
                  <a:lnTo>
                    <a:pt x="6315" y="11878"/>
                  </a:lnTo>
                  <a:lnTo>
                    <a:pt x="0" y="19570"/>
                  </a:lnTo>
                  <a:lnTo>
                    <a:pt x="6273" y="27093"/>
                  </a:lnTo>
                  <a:lnTo>
                    <a:pt x="23402" y="32943"/>
                  </a:lnTo>
                  <a:lnTo>
                    <a:pt x="48852" y="36737"/>
                  </a:lnTo>
                  <a:lnTo>
                    <a:pt x="80086" y="38087"/>
                  </a:lnTo>
                  <a:lnTo>
                    <a:pt x="111425" y="36737"/>
                  </a:lnTo>
                  <a:lnTo>
                    <a:pt x="137069" y="32943"/>
                  </a:lnTo>
                  <a:lnTo>
                    <a:pt x="154386" y="27093"/>
                  </a:lnTo>
                  <a:lnTo>
                    <a:pt x="160743" y="19570"/>
                  </a:lnTo>
                  <a:lnTo>
                    <a:pt x="154428" y="11878"/>
                  </a:lnTo>
                  <a:lnTo>
                    <a:pt x="137202" y="5665"/>
                  </a:lnTo>
                  <a:lnTo>
                    <a:pt x="111650" y="1513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86331" y="8440661"/>
              <a:ext cx="159641" cy="3710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386306" y="8440661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52" y="0"/>
                  </a:moveTo>
                  <a:lnTo>
                    <a:pt x="49077" y="1513"/>
                  </a:lnTo>
                  <a:lnTo>
                    <a:pt x="23536" y="5665"/>
                  </a:lnTo>
                  <a:lnTo>
                    <a:pt x="6315" y="11878"/>
                  </a:lnTo>
                  <a:lnTo>
                    <a:pt x="0" y="19570"/>
                  </a:lnTo>
                  <a:lnTo>
                    <a:pt x="2614" y="16818"/>
                  </a:lnTo>
                  <a:lnTo>
                    <a:pt x="13663" y="10763"/>
                  </a:lnTo>
                  <a:lnTo>
                    <a:pt x="37960" y="4708"/>
                  </a:lnTo>
                  <a:lnTo>
                    <a:pt x="80314" y="1955"/>
                  </a:lnTo>
                  <a:lnTo>
                    <a:pt x="122703" y="4708"/>
                  </a:lnTo>
                  <a:lnTo>
                    <a:pt x="147037" y="10763"/>
                  </a:lnTo>
                  <a:lnTo>
                    <a:pt x="158117" y="16818"/>
                  </a:lnTo>
                  <a:lnTo>
                    <a:pt x="160743" y="19570"/>
                  </a:lnTo>
                  <a:lnTo>
                    <a:pt x="154428" y="11878"/>
                  </a:lnTo>
                  <a:lnTo>
                    <a:pt x="137202" y="5665"/>
                  </a:lnTo>
                  <a:lnTo>
                    <a:pt x="111650" y="1513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386306" y="8460232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9" y="3099"/>
                  </a:lnTo>
                  <a:lnTo>
                    <a:pt x="8307" y="9918"/>
                  </a:lnTo>
                  <a:lnTo>
                    <a:pt x="31809" y="16737"/>
                  </a:lnTo>
                  <a:lnTo>
                    <a:pt x="79870" y="19837"/>
                  </a:lnTo>
                  <a:lnTo>
                    <a:pt x="100172" y="18516"/>
                  </a:lnTo>
                  <a:lnTo>
                    <a:pt x="80124" y="18516"/>
                  </a:lnTo>
                  <a:lnTo>
                    <a:pt x="48873" y="17166"/>
                  </a:lnTo>
                  <a:lnTo>
                    <a:pt x="23412" y="13373"/>
                  </a:lnTo>
                  <a:lnTo>
                    <a:pt x="6318" y="7536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42" y="7536"/>
                  </a:moveTo>
                  <a:lnTo>
                    <a:pt x="137069" y="13373"/>
                  </a:lnTo>
                  <a:lnTo>
                    <a:pt x="111435" y="17166"/>
                  </a:lnTo>
                  <a:lnTo>
                    <a:pt x="80124" y="18516"/>
                  </a:lnTo>
                  <a:lnTo>
                    <a:pt x="100172" y="18516"/>
                  </a:lnTo>
                  <a:lnTo>
                    <a:pt x="127514" y="16737"/>
                  </a:lnTo>
                  <a:lnTo>
                    <a:pt x="151425" y="9918"/>
                  </a:lnTo>
                  <a:lnTo>
                    <a:pt x="154342" y="7536"/>
                  </a:lnTo>
                  <a:close/>
                </a:path>
                <a:path w="161290" h="20320">
                  <a:moveTo>
                    <a:pt x="160743" y="0"/>
                  </a:moveTo>
                  <a:lnTo>
                    <a:pt x="154441" y="7455"/>
                  </a:lnTo>
                  <a:lnTo>
                    <a:pt x="159776" y="3099"/>
                  </a:lnTo>
                  <a:lnTo>
                    <a:pt x="16074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427848" y="8447303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20" y="15481"/>
                  </a:moveTo>
                  <a:lnTo>
                    <a:pt x="0" y="15481"/>
                  </a:lnTo>
                  <a:lnTo>
                    <a:pt x="228" y="17081"/>
                  </a:lnTo>
                  <a:lnTo>
                    <a:pt x="35242" y="22148"/>
                  </a:lnTo>
                  <a:lnTo>
                    <a:pt x="35407" y="24028"/>
                  </a:lnTo>
                  <a:lnTo>
                    <a:pt x="45300" y="24091"/>
                  </a:lnTo>
                  <a:lnTo>
                    <a:pt x="45300" y="22186"/>
                  </a:lnTo>
                  <a:lnTo>
                    <a:pt x="56299" y="22034"/>
                  </a:lnTo>
                  <a:lnTo>
                    <a:pt x="64541" y="21450"/>
                  </a:lnTo>
                  <a:lnTo>
                    <a:pt x="71053" y="20307"/>
                  </a:lnTo>
                  <a:lnTo>
                    <a:pt x="35242" y="20307"/>
                  </a:lnTo>
                  <a:lnTo>
                    <a:pt x="27965" y="20167"/>
                  </a:lnTo>
                  <a:lnTo>
                    <a:pt x="22174" y="19685"/>
                  </a:lnTo>
                  <a:lnTo>
                    <a:pt x="13728" y="18021"/>
                  </a:lnTo>
                  <a:lnTo>
                    <a:pt x="11620" y="16891"/>
                  </a:lnTo>
                  <a:lnTo>
                    <a:pt x="11620" y="15481"/>
                  </a:lnTo>
                  <a:close/>
                </a:path>
                <a:path w="80644" h="24129">
                  <a:moveTo>
                    <a:pt x="44958" y="0"/>
                  </a:moveTo>
                  <a:lnTo>
                    <a:pt x="35407" y="0"/>
                  </a:lnTo>
                  <a:lnTo>
                    <a:pt x="35242" y="2082"/>
                  </a:lnTo>
                  <a:lnTo>
                    <a:pt x="25057" y="2260"/>
                  </a:lnTo>
                  <a:lnTo>
                    <a:pt x="17335" y="2870"/>
                  </a:lnTo>
                  <a:lnTo>
                    <a:pt x="6807" y="4914"/>
                  </a:lnTo>
                  <a:lnTo>
                    <a:pt x="4038" y="6019"/>
                  </a:lnTo>
                  <a:lnTo>
                    <a:pt x="3581" y="8534"/>
                  </a:lnTo>
                  <a:lnTo>
                    <a:pt x="5257" y="9550"/>
                  </a:lnTo>
                  <a:lnTo>
                    <a:pt x="12433" y="11010"/>
                  </a:lnTo>
                  <a:lnTo>
                    <a:pt x="17526" y="11620"/>
                  </a:lnTo>
                  <a:lnTo>
                    <a:pt x="24104" y="12077"/>
                  </a:lnTo>
                  <a:lnTo>
                    <a:pt x="25984" y="12230"/>
                  </a:lnTo>
                  <a:lnTo>
                    <a:pt x="33375" y="12636"/>
                  </a:lnTo>
                  <a:lnTo>
                    <a:pt x="35242" y="12700"/>
                  </a:lnTo>
                  <a:lnTo>
                    <a:pt x="35242" y="20307"/>
                  </a:lnTo>
                  <a:lnTo>
                    <a:pt x="45300" y="20307"/>
                  </a:lnTo>
                  <a:lnTo>
                    <a:pt x="45300" y="13182"/>
                  </a:lnTo>
                  <a:lnTo>
                    <a:pt x="71580" y="13182"/>
                  </a:lnTo>
                  <a:lnTo>
                    <a:pt x="45300" y="11163"/>
                  </a:lnTo>
                  <a:lnTo>
                    <a:pt x="45300" y="10604"/>
                  </a:lnTo>
                  <a:lnTo>
                    <a:pt x="35242" y="10604"/>
                  </a:lnTo>
                  <a:lnTo>
                    <a:pt x="32283" y="10439"/>
                  </a:lnTo>
                  <a:lnTo>
                    <a:pt x="30899" y="10388"/>
                  </a:lnTo>
                  <a:lnTo>
                    <a:pt x="27419" y="10172"/>
                  </a:lnTo>
                  <a:lnTo>
                    <a:pt x="23977" y="9829"/>
                  </a:lnTo>
                  <a:lnTo>
                    <a:pt x="17145" y="8839"/>
                  </a:lnTo>
                  <a:lnTo>
                    <a:pt x="15494" y="8102"/>
                  </a:lnTo>
                  <a:lnTo>
                    <a:pt x="15608" y="6375"/>
                  </a:lnTo>
                  <a:lnTo>
                    <a:pt x="17360" y="5689"/>
                  </a:lnTo>
                  <a:lnTo>
                    <a:pt x="24295" y="4470"/>
                  </a:lnTo>
                  <a:lnTo>
                    <a:pt x="29121" y="4089"/>
                  </a:lnTo>
                  <a:lnTo>
                    <a:pt x="35242" y="3937"/>
                  </a:lnTo>
                  <a:lnTo>
                    <a:pt x="68669" y="3937"/>
                  </a:lnTo>
                  <a:lnTo>
                    <a:pt x="67192" y="3581"/>
                  </a:lnTo>
                  <a:lnTo>
                    <a:pt x="61566" y="2855"/>
                  </a:lnTo>
                  <a:lnTo>
                    <a:pt x="54268" y="2356"/>
                  </a:lnTo>
                  <a:lnTo>
                    <a:pt x="45300" y="2082"/>
                  </a:lnTo>
                  <a:lnTo>
                    <a:pt x="44958" y="0"/>
                  </a:lnTo>
                  <a:close/>
                </a:path>
                <a:path w="80644" h="24129">
                  <a:moveTo>
                    <a:pt x="71580" y="13182"/>
                  </a:moveTo>
                  <a:lnTo>
                    <a:pt x="45300" y="13182"/>
                  </a:lnTo>
                  <a:lnTo>
                    <a:pt x="46926" y="13284"/>
                  </a:lnTo>
                  <a:lnTo>
                    <a:pt x="48475" y="13347"/>
                  </a:lnTo>
                  <a:lnTo>
                    <a:pt x="49974" y="13436"/>
                  </a:lnTo>
                  <a:lnTo>
                    <a:pt x="68275" y="16306"/>
                  </a:lnTo>
                  <a:lnTo>
                    <a:pt x="67670" y="17081"/>
                  </a:lnTo>
                  <a:lnTo>
                    <a:pt x="67246" y="17881"/>
                  </a:lnTo>
                  <a:lnTo>
                    <a:pt x="65074" y="18592"/>
                  </a:lnTo>
                  <a:lnTo>
                    <a:pt x="57454" y="19824"/>
                  </a:lnTo>
                  <a:lnTo>
                    <a:pt x="52120" y="20180"/>
                  </a:lnTo>
                  <a:lnTo>
                    <a:pt x="45300" y="20307"/>
                  </a:lnTo>
                  <a:lnTo>
                    <a:pt x="71053" y="20307"/>
                  </a:lnTo>
                  <a:lnTo>
                    <a:pt x="75539" y="19519"/>
                  </a:lnTo>
                  <a:lnTo>
                    <a:pt x="78689" y="18326"/>
                  </a:lnTo>
                  <a:lnTo>
                    <a:pt x="79549" y="16891"/>
                  </a:lnTo>
                  <a:lnTo>
                    <a:pt x="80187" y="15875"/>
                  </a:lnTo>
                  <a:lnTo>
                    <a:pt x="78714" y="14897"/>
                  </a:lnTo>
                  <a:lnTo>
                    <a:pt x="71580" y="13182"/>
                  </a:lnTo>
                  <a:close/>
                </a:path>
                <a:path w="80644" h="24129">
                  <a:moveTo>
                    <a:pt x="45300" y="3937"/>
                  </a:moveTo>
                  <a:lnTo>
                    <a:pt x="35242" y="3937"/>
                  </a:lnTo>
                  <a:lnTo>
                    <a:pt x="35242" y="10604"/>
                  </a:lnTo>
                  <a:lnTo>
                    <a:pt x="45300" y="10604"/>
                  </a:lnTo>
                  <a:lnTo>
                    <a:pt x="45300" y="3937"/>
                  </a:lnTo>
                  <a:close/>
                </a:path>
                <a:path w="80644" h="24129">
                  <a:moveTo>
                    <a:pt x="68669" y="3937"/>
                  </a:moveTo>
                  <a:lnTo>
                    <a:pt x="45300" y="3937"/>
                  </a:lnTo>
                  <a:lnTo>
                    <a:pt x="52006" y="4089"/>
                  </a:lnTo>
                  <a:lnTo>
                    <a:pt x="57073" y="4533"/>
                  </a:lnTo>
                  <a:lnTo>
                    <a:pt x="60490" y="5257"/>
                  </a:lnTo>
                  <a:lnTo>
                    <a:pt x="63919" y="6032"/>
                  </a:lnTo>
                  <a:lnTo>
                    <a:pt x="65570" y="6934"/>
                  </a:lnTo>
                  <a:lnTo>
                    <a:pt x="65443" y="7975"/>
                  </a:lnTo>
                  <a:lnTo>
                    <a:pt x="76898" y="7975"/>
                  </a:lnTo>
                  <a:lnTo>
                    <a:pt x="77228" y="7112"/>
                  </a:lnTo>
                  <a:lnTo>
                    <a:pt x="75311" y="5943"/>
                  </a:lnTo>
                  <a:lnTo>
                    <a:pt x="71145" y="4533"/>
                  </a:lnTo>
                  <a:lnTo>
                    <a:pt x="68669" y="3937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406016" y="8430946"/>
              <a:ext cx="176530" cy="36195"/>
            </a:xfrm>
            <a:custGeom>
              <a:avLst/>
              <a:gdLst/>
              <a:ahLst/>
              <a:cxnLst/>
              <a:rect l="l" t="t" r="r" b="b"/>
              <a:pathLst>
                <a:path w="176530" h="36195">
                  <a:moveTo>
                    <a:pt x="175945" y="0"/>
                  </a:moveTo>
                  <a:lnTo>
                    <a:pt x="169031" y="9416"/>
                  </a:lnTo>
                  <a:lnTo>
                    <a:pt x="150174" y="17106"/>
                  </a:lnTo>
                  <a:lnTo>
                    <a:pt x="122206" y="22292"/>
                  </a:lnTo>
                  <a:lnTo>
                    <a:pt x="87960" y="24193"/>
                  </a:lnTo>
                  <a:lnTo>
                    <a:pt x="53722" y="22292"/>
                  </a:lnTo>
                  <a:lnTo>
                    <a:pt x="25763" y="17106"/>
                  </a:lnTo>
                  <a:lnTo>
                    <a:pt x="6912" y="9416"/>
                  </a:lnTo>
                  <a:lnTo>
                    <a:pt x="0" y="0"/>
                  </a:lnTo>
                  <a:lnTo>
                    <a:pt x="0" y="11772"/>
                  </a:lnTo>
                  <a:lnTo>
                    <a:pt x="6912" y="21187"/>
                  </a:lnTo>
                  <a:lnTo>
                    <a:pt x="25763" y="28873"/>
                  </a:lnTo>
                  <a:lnTo>
                    <a:pt x="53722" y="34054"/>
                  </a:lnTo>
                  <a:lnTo>
                    <a:pt x="87960" y="35953"/>
                  </a:lnTo>
                  <a:lnTo>
                    <a:pt x="122206" y="34054"/>
                  </a:lnTo>
                  <a:lnTo>
                    <a:pt x="150174" y="28873"/>
                  </a:lnTo>
                  <a:lnTo>
                    <a:pt x="169031" y="21187"/>
                  </a:lnTo>
                  <a:lnTo>
                    <a:pt x="175945" y="11772"/>
                  </a:lnTo>
                  <a:lnTo>
                    <a:pt x="175945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6020" y="8432622"/>
              <a:ext cx="175933" cy="3428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406016" y="8406778"/>
              <a:ext cx="176530" cy="48895"/>
            </a:xfrm>
            <a:custGeom>
              <a:avLst/>
              <a:gdLst/>
              <a:ahLst/>
              <a:cxnLst/>
              <a:rect l="l" t="t" r="r" b="b"/>
              <a:pathLst>
                <a:path w="176530" h="48895">
                  <a:moveTo>
                    <a:pt x="87960" y="0"/>
                  </a:moveTo>
                  <a:lnTo>
                    <a:pt x="53722" y="1899"/>
                  </a:lnTo>
                  <a:lnTo>
                    <a:pt x="25763" y="7080"/>
                  </a:lnTo>
                  <a:lnTo>
                    <a:pt x="6912" y="14766"/>
                  </a:lnTo>
                  <a:lnTo>
                    <a:pt x="0" y="24180"/>
                  </a:lnTo>
                  <a:lnTo>
                    <a:pt x="6912" y="33593"/>
                  </a:lnTo>
                  <a:lnTo>
                    <a:pt x="25763" y="41274"/>
                  </a:lnTo>
                  <a:lnTo>
                    <a:pt x="53722" y="46451"/>
                  </a:lnTo>
                  <a:lnTo>
                    <a:pt x="87960" y="48348"/>
                  </a:lnTo>
                  <a:lnTo>
                    <a:pt x="122206" y="46451"/>
                  </a:lnTo>
                  <a:lnTo>
                    <a:pt x="150174" y="41274"/>
                  </a:lnTo>
                  <a:lnTo>
                    <a:pt x="169031" y="33593"/>
                  </a:lnTo>
                  <a:lnTo>
                    <a:pt x="175945" y="24180"/>
                  </a:lnTo>
                  <a:lnTo>
                    <a:pt x="169031" y="14766"/>
                  </a:lnTo>
                  <a:lnTo>
                    <a:pt x="150174" y="7080"/>
                  </a:lnTo>
                  <a:lnTo>
                    <a:pt x="122206" y="1899"/>
                  </a:lnTo>
                  <a:lnTo>
                    <a:pt x="87960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6016" y="8406765"/>
              <a:ext cx="175325" cy="4786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13230" y="8410524"/>
              <a:ext cx="161290" cy="38100"/>
            </a:xfrm>
            <a:custGeom>
              <a:avLst/>
              <a:gdLst/>
              <a:ahLst/>
              <a:cxnLst/>
              <a:rect l="l" t="t" r="r" b="b"/>
              <a:pathLst>
                <a:path w="161290" h="38100">
                  <a:moveTo>
                    <a:pt x="80340" y="0"/>
                  </a:moveTo>
                  <a:lnTo>
                    <a:pt x="49072" y="1513"/>
                  </a:lnTo>
                  <a:lnTo>
                    <a:pt x="23534" y="5667"/>
                  </a:lnTo>
                  <a:lnTo>
                    <a:pt x="6314" y="11883"/>
                  </a:lnTo>
                  <a:lnTo>
                    <a:pt x="0" y="19583"/>
                  </a:lnTo>
                  <a:lnTo>
                    <a:pt x="6273" y="27111"/>
                  </a:lnTo>
                  <a:lnTo>
                    <a:pt x="23402" y="32961"/>
                  </a:lnTo>
                  <a:lnTo>
                    <a:pt x="48852" y="36751"/>
                  </a:lnTo>
                  <a:lnTo>
                    <a:pt x="80086" y="38100"/>
                  </a:lnTo>
                  <a:lnTo>
                    <a:pt x="111410" y="36751"/>
                  </a:lnTo>
                  <a:lnTo>
                    <a:pt x="137047" y="32961"/>
                  </a:lnTo>
                  <a:lnTo>
                    <a:pt x="154361" y="27111"/>
                  </a:lnTo>
                  <a:lnTo>
                    <a:pt x="160718" y="19583"/>
                  </a:lnTo>
                  <a:lnTo>
                    <a:pt x="154403" y="11883"/>
                  </a:lnTo>
                  <a:lnTo>
                    <a:pt x="137179" y="5667"/>
                  </a:lnTo>
                  <a:lnTo>
                    <a:pt x="111630" y="1513"/>
                  </a:lnTo>
                  <a:lnTo>
                    <a:pt x="80340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8866" y="8415498"/>
              <a:ext cx="155082" cy="3312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413230" y="8410524"/>
              <a:ext cx="161290" cy="19685"/>
            </a:xfrm>
            <a:custGeom>
              <a:avLst/>
              <a:gdLst/>
              <a:ahLst/>
              <a:cxnLst/>
              <a:rect l="l" t="t" r="r" b="b"/>
              <a:pathLst>
                <a:path w="161290" h="19684">
                  <a:moveTo>
                    <a:pt x="80340" y="0"/>
                  </a:moveTo>
                  <a:lnTo>
                    <a:pt x="49072" y="1513"/>
                  </a:lnTo>
                  <a:lnTo>
                    <a:pt x="23534" y="5667"/>
                  </a:lnTo>
                  <a:lnTo>
                    <a:pt x="6314" y="11883"/>
                  </a:lnTo>
                  <a:lnTo>
                    <a:pt x="0" y="19583"/>
                  </a:lnTo>
                  <a:lnTo>
                    <a:pt x="2610" y="16831"/>
                  </a:lnTo>
                  <a:lnTo>
                    <a:pt x="13655" y="10775"/>
                  </a:lnTo>
                  <a:lnTo>
                    <a:pt x="37954" y="4720"/>
                  </a:lnTo>
                  <a:lnTo>
                    <a:pt x="80327" y="1968"/>
                  </a:lnTo>
                  <a:lnTo>
                    <a:pt x="122704" y="4720"/>
                  </a:lnTo>
                  <a:lnTo>
                    <a:pt x="147026" y="10775"/>
                  </a:lnTo>
                  <a:lnTo>
                    <a:pt x="158096" y="16831"/>
                  </a:lnTo>
                  <a:lnTo>
                    <a:pt x="160718" y="19583"/>
                  </a:lnTo>
                  <a:lnTo>
                    <a:pt x="154403" y="11883"/>
                  </a:lnTo>
                  <a:lnTo>
                    <a:pt x="137179" y="5667"/>
                  </a:lnTo>
                  <a:lnTo>
                    <a:pt x="111630" y="1513"/>
                  </a:lnTo>
                  <a:lnTo>
                    <a:pt x="80340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413217" y="8430108"/>
              <a:ext cx="161290" cy="20320"/>
            </a:xfrm>
            <a:custGeom>
              <a:avLst/>
              <a:gdLst/>
              <a:ahLst/>
              <a:cxnLst/>
              <a:rect l="l" t="t" r="r" b="b"/>
              <a:pathLst>
                <a:path w="161290" h="20320">
                  <a:moveTo>
                    <a:pt x="0" y="0"/>
                  </a:moveTo>
                  <a:lnTo>
                    <a:pt x="617" y="3099"/>
                  </a:lnTo>
                  <a:lnTo>
                    <a:pt x="8301" y="9918"/>
                  </a:lnTo>
                  <a:lnTo>
                    <a:pt x="31798" y="16737"/>
                  </a:lnTo>
                  <a:lnTo>
                    <a:pt x="79857" y="19837"/>
                  </a:lnTo>
                  <a:lnTo>
                    <a:pt x="100159" y="18516"/>
                  </a:lnTo>
                  <a:lnTo>
                    <a:pt x="80098" y="18516"/>
                  </a:lnTo>
                  <a:lnTo>
                    <a:pt x="48863" y="17168"/>
                  </a:lnTo>
                  <a:lnTo>
                    <a:pt x="23409" y="13377"/>
                  </a:lnTo>
                  <a:lnTo>
                    <a:pt x="6324" y="7544"/>
                  </a:lnTo>
                  <a:lnTo>
                    <a:pt x="0" y="0"/>
                  </a:lnTo>
                  <a:close/>
                </a:path>
                <a:path w="161290" h="20320">
                  <a:moveTo>
                    <a:pt x="154312" y="7544"/>
                  </a:moveTo>
                  <a:lnTo>
                    <a:pt x="137048" y="13377"/>
                  </a:lnTo>
                  <a:lnTo>
                    <a:pt x="111415" y="17168"/>
                  </a:lnTo>
                  <a:lnTo>
                    <a:pt x="80098" y="18516"/>
                  </a:lnTo>
                  <a:lnTo>
                    <a:pt x="100159" y="18516"/>
                  </a:lnTo>
                  <a:lnTo>
                    <a:pt x="127500" y="16737"/>
                  </a:lnTo>
                  <a:lnTo>
                    <a:pt x="151406" y="9918"/>
                  </a:lnTo>
                  <a:lnTo>
                    <a:pt x="154312" y="7544"/>
                  </a:lnTo>
                  <a:close/>
                </a:path>
                <a:path w="161290" h="20320">
                  <a:moveTo>
                    <a:pt x="160718" y="0"/>
                  </a:moveTo>
                  <a:lnTo>
                    <a:pt x="154425" y="7451"/>
                  </a:lnTo>
                  <a:lnTo>
                    <a:pt x="159753" y="3099"/>
                  </a:lnTo>
                  <a:lnTo>
                    <a:pt x="16071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454759" y="8417179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11620" y="15494"/>
                  </a:moveTo>
                  <a:lnTo>
                    <a:pt x="0" y="15494"/>
                  </a:lnTo>
                  <a:lnTo>
                    <a:pt x="203" y="17081"/>
                  </a:lnTo>
                  <a:lnTo>
                    <a:pt x="35217" y="22148"/>
                  </a:lnTo>
                  <a:lnTo>
                    <a:pt x="35407" y="24053"/>
                  </a:lnTo>
                  <a:lnTo>
                    <a:pt x="45300" y="24104"/>
                  </a:lnTo>
                  <a:lnTo>
                    <a:pt x="45300" y="22174"/>
                  </a:lnTo>
                  <a:lnTo>
                    <a:pt x="56286" y="22021"/>
                  </a:lnTo>
                  <a:lnTo>
                    <a:pt x="64591" y="21451"/>
                  </a:lnTo>
                  <a:lnTo>
                    <a:pt x="70918" y="20332"/>
                  </a:lnTo>
                  <a:lnTo>
                    <a:pt x="35217" y="20332"/>
                  </a:lnTo>
                  <a:lnTo>
                    <a:pt x="27939" y="20154"/>
                  </a:lnTo>
                  <a:lnTo>
                    <a:pt x="22186" y="19710"/>
                  </a:lnTo>
                  <a:lnTo>
                    <a:pt x="17945" y="18846"/>
                  </a:lnTo>
                  <a:lnTo>
                    <a:pt x="13715" y="18034"/>
                  </a:lnTo>
                  <a:lnTo>
                    <a:pt x="11620" y="16903"/>
                  </a:lnTo>
                  <a:lnTo>
                    <a:pt x="11620" y="15494"/>
                  </a:lnTo>
                  <a:close/>
                </a:path>
                <a:path w="80644" h="24129">
                  <a:moveTo>
                    <a:pt x="44945" y="0"/>
                  </a:moveTo>
                  <a:lnTo>
                    <a:pt x="35407" y="0"/>
                  </a:lnTo>
                  <a:lnTo>
                    <a:pt x="35217" y="2082"/>
                  </a:lnTo>
                  <a:lnTo>
                    <a:pt x="25031" y="2247"/>
                  </a:lnTo>
                  <a:lnTo>
                    <a:pt x="17310" y="2870"/>
                  </a:lnTo>
                  <a:lnTo>
                    <a:pt x="6781" y="4914"/>
                  </a:lnTo>
                  <a:lnTo>
                    <a:pt x="4038" y="6032"/>
                  </a:lnTo>
                  <a:lnTo>
                    <a:pt x="3581" y="8509"/>
                  </a:lnTo>
                  <a:lnTo>
                    <a:pt x="5257" y="9537"/>
                  </a:lnTo>
                  <a:lnTo>
                    <a:pt x="35217" y="12712"/>
                  </a:lnTo>
                  <a:lnTo>
                    <a:pt x="35217" y="20332"/>
                  </a:lnTo>
                  <a:lnTo>
                    <a:pt x="45300" y="20332"/>
                  </a:lnTo>
                  <a:lnTo>
                    <a:pt x="45300" y="13182"/>
                  </a:lnTo>
                  <a:lnTo>
                    <a:pt x="71617" y="13182"/>
                  </a:lnTo>
                  <a:lnTo>
                    <a:pt x="45300" y="11150"/>
                  </a:lnTo>
                  <a:lnTo>
                    <a:pt x="45300" y="10604"/>
                  </a:lnTo>
                  <a:lnTo>
                    <a:pt x="35217" y="10604"/>
                  </a:lnTo>
                  <a:lnTo>
                    <a:pt x="31559" y="10414"/>
                  </a:lnTo>
                  <a:lnTo>
                    <a:pt x="30886" y="10401"/>
                  </a:lnTo>
                  <a:lnTo>
                    <a:pt x="27393" y="10172"/>
                  </a:lnTo>
                  <a:lnTo>
                    <a:pt x="23952" y="9817"/>
                  </a:lnTo>
                  <a:lnTo>
                    <a:pt x="17132" y="8839"/>
                  </a:lnTo>
                  <a:lnTo>
                    <a:pt x="15493" y="8115"/>
                  </a:lnTo>
                  <a:lnTo>
                    <a:pt x="15608" y="6388"/>
                  </a:lnTo>
                  <a:lnTo>
                    <a:pt x="17322" y="5689"/>
                  </a:lnTo>
                  <a:lnTo>
                    <a:pt x="24282" y="4470"/>
                  </a:lnTo>
                  <a:lnTo>
                    <a:pt x="29108" y="4089"/>
                  </a:lnTo>
                  <a:lnTo>
                    <a:pt x="35217" y="3937"/>
                  </a:lnTo>
                  <a:lnTo>
                    <a:pt x="68710" y="3937"/>
                  </a:lnTo>
                  <a:lnTo>
                    <a:pt x="67191" y="3572"/>
                  </a:lnTo>
                  <a:lnTo>
                    <a:pt x="61561" y="2854"/>
                  </a:lnTo>
                  <a:lnTo>
                    <a:pt x="54262" y="2360"/>
                  </a:lnTo>
                  <a:lnTo>
                    <a:pt x="45300" y="2082"/>
                  </a:lnTo>
                  <a:lnTo>
                    <a:pt x="44945" y="0"/>
                  </a:lnTo>
                  <a:close/>
                </a:path>
                <a:path w="80644" h="24129">
                  <a:moveTo>
                    <a:pt x="71617" y="13182"/>
                  </a:moveTo>
                  <a:lnTo>
                    <a:pt x="45300" y="13182"/>
                  </a:lnTo>
                  <a:lnTo>
                    <a:pt x="51473" y="13500"/>
                  </a:lnTo>
                  <a:lnTo>
                    <a:pt x="58889" y="14033"/>
                  </a:lnTo>
                  <a:lnTo>
                    <a:pt x="62331" y="14478"/>
                  </a:lnTo>
                  <a:lnTo>
                    <a:pt x="67309" y="15633"/>
                  </a:lnTo>
                  <a:lnTo>
                    <a:pt x="68262" y="16294"/>
                  </a:lnTo>
                  <a:lnTo>
                    <a:pt x="67658" y="17081"/>
                  </a:lnTo>
                  <a:lnTo>
                    <a:pt x="67233" y="17881"/>
                  </a:lnTo>
                  <a:lnTo>
                    <a:pt x="65074" y="18592"/>
                  </a:lnTo>
                  <a:lnTo>
                    <a:pt x="57442" y="19824"/>
                  </a:lnTo>
                  <a:lnTo>
                    <a:pt x="52120" y="20180"/>
                  </a:lnTo>
                  <a:lnTo>
                    <a:pt x="45300" y="20332"/>
                  </a:lnTo>
                  <a:lnTo>
                    <a:pt x="70918" y="20332"/>
                  </a:lnTo>
                  <a:lnTo>
                    <a:pt x="75514" y="19519"/>
                  </a:lnTo>
                  <a:lnTo>
                    <a:pt x="78663" y="18326"/>
                  </a:lnTo>
                  <a:lnTo>
                    <a:pt x="80162" y="15875"/>
                  </a:lnTo>
                  <a:lnTo>
                    <a:pt x="78701" y="14897"/>
                  </a:lnTo>
                  <a:lnTo>
                    <a:pt x="75056" y="14033"/>
                  </a:lnTo>
                  <a:lnTo>
                    <a:pt x="71617" y="13182"/>
                  </a:lnTo>
                  <a:close/>
                </a:path>
                <a:path w="80644" h="24129">
                  <a:moveTo>
                    <a:pt x="45300" y="3937"/>
                  </a:moveTo>
                  <a:lnTo>
                    <a:pt x="35217" y="3937"/>
                  </a:lnTo>
                  <a:lnTo>
                    <a:pt x="35217" y="10604"/>
                  </a:lnTo>
                  <a:lnTo>
                    <a:pt x="45300" y="10604"/>
                  </a:lnTo>
                  <a:lnTo>
                    <a:pt x="45300" y="3937"/>
                  </a:lnTo>
                  <a:close/>
                </a:path>
                <a:path w="80644" h="24129">
                  <a:moveTo>
                    <a:pt x="68710" y="3937"/>
                  </a:moveTo>
                  <a:lnTo>
                    <a:pt x="45300" y="3937"/>
                  </a:lnTo>
                  <a:lnTo>
                    <a:pt x="52006" y="4089"/>
                  </a:lnTo>
                  <a:lnTo>
                    <a:pt x="57061" y="4521"/>
                  </a:lnTo>
                  <a:lnTo>
                    <a:pt x="63893" y="6032"/>
                  </a:lnTo>
                  <a:lnTo>
                    <a:pt x="65544" y="6934"/>
                  </a:lnTo>
                  <a:lnTo>
                    <a:pt x="65443" y="8001"/>
                  </a:lnTo>
                  <a:lnTo>
                    <a:pt x="76873" y="8001"/>
                  </a:lnTo>
                  <a:lnTo>
                    <a:pt x="77228" y="7099"/>
                  </a:lnTo>
                  <a:lnTo>
                    <a:pt x="75310" y="5943"/>
                  </a:lnTo>
                  <a:lnTo>
                    <a:pt x="71145" y="4521"/>
                  </a:lnTo>
                  <a:lnTo>
                    <a:pt x="68710" y="3937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553140" y="8461438"/>
              <a:ext cx="116839" cy="165100"/>
            </a:xfrm>
            <a:custGeom>
              <a:avLst/>
              <a:gdLst/>
              <a:ahLst/>
              <a:cxnLst/>
              <a:rect l="l" t="t" r="r" b="b"/>
              <a:pathLst>
                <a:path w="116839" h="165100">
                  <a:moveTo>
                    <a:pt x="31616" y="0"/>
                  </a:moveTo>
                  <a:lnTo>
                    <a:pt x="20250" y="6883"/>
                  </a:lnTo>
                  <a:lnTo>
                    <a:pt x="5594" y="22838"/>
                  </a:lnTo>
                  <a:lnTo>
                    <a:pt x="0" y="47445"/>
                  </a:lnTo>
                  <a:lnTo>
                    <a:pt x="3587" y="77393"/>
                  </a:lnTo>
                  <a:lnTo>
                    <a:pt x="16478" y="109372"/>
                  </a:lnTo>
                  <a:lnTo>
                    <a:pt x="36646" y="137364"/>
                  </a:lnTo>
                  <a:lnTo>
                    <a:pt x="60047" y="156400"/>
                  </a:lnTo>
                  <a:lnTo>
                    <a:pt x="83831" y="164825"/>
                  </a:lnTo>
                  <a:lnTo>
                    <a:pt x="105149" y="160985"/>
                  </a:lnTo>
                  <a:lnTo>
                    <a:pt x="116528" y="154089"/>
                  </a:lnTo>
                  <a:lnTo>
                    <a:pt x="95196" y="157949"/>
                  </a:lnTo>
                  <a:lnTo>
                    <a:pt x="71408" y="149531"/>
                  </a:lnTo>
                  <a:lnTo>
                    <a:pt x="48016" y="130495"/>
                  </a:lnTo>
                  <a:lnTo>
                    <a:pt x="27870" y="102501"/>
                  </a:lnTo>
                  <a:lnTo>
                    <a:pt x="14980" y="70508"/>
                  </a:lnTo>
                  <a:lnTo>
                    <a:pt x="11383" y="40563"/>
                  </a:lnTo>
                  <a:lnTo>
                    <a:pt x="16967" y="15962"/>
                  </a:lnTo>
                  <a:lnTo>
                    <a:pt x="31616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53095" y="8461438"/>
              <a:ext cx="116560" cy="16482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564517" y="8457596"/>
              <a:ext cx="125730" cy="161925"/>
            </a:xfrm>
            <a:custGeom>
              <a:avLst/>
              <a:gdLst/>
              <a:ahLst/>
              <a:cxnLst/>
              <a:rect l="l" t="t" r="r" b="b"/>
              <a:pathLst>
                <a:path w="125730" h="161925">
                  <a:moveTo>
                    <a:pt x="41540" y="0"/>
                  </a:moveTo>
                  <a:lnTo>
                    <a:pt x="20213" y="3842"/>
                  </a:lnTo>
                  <a:lnTo>
                    <a:pt x="5580" y="19807"/>
                  </a:lnTo>
                  <a:lnTo>
                    <a:pt x="0" y="44414"/>
                  </a:lnTo>
                  <a:lnTo>
                    <a:pt x="3599" y="74367"/>
                  </a:lnTo>
                  <a:lnTo>
                    <a:pt x="16505" y="106369"/>
                  </a:lnTo>
                  <a:lnTo>
                    <a:pt x="36644" y="134346"/>
                  </a:lnTo>
                  <a:lnTo>
                    <a:pt x="60032" y="153375"/>
                  </a:lnTo>
                  <a:lnTo>
                    <a:pt x="83819" y="161798"/>
                  </a:lnTo>
                  <a:lnTo>
                    <a:pt x="105151" y="157957"/>
                  </a:lnTo>
                  <a:lnTo>
                    <a:pt x="119795" y="141996"/>
                  </a:lnTo>
                  <a:lnTo>
                    <a:pt x="125375" y="117386"/>
                  </a:lnTo>
                  <a:lnTo>
                    <a:pt x="121774" y="87433"/>
                  </a:lnTo>
                  <a:lnTo>
                    <a:pt x="108872" y="55442"/>
                  </a:lnTo>
                  <a:lnTo>
                    <a:pt x="88723" y="27452"/>
                  </a:lnTo>
                  <a:lnTo>
                    <a:pt x="65328" y="8420"/>
                  </a:lnTo>
                  <a:lnTo>
                    <a:pt x="41540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64474" y="8457336"/>
              <a:ext cx="125488" cy="162331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575584" y="8464291"/>
              <a:ext cx="107314" cy="146050"/>
            </a:xfrm>
            <a:custGeom>
              <a:avLst/>
              <a:gdLst/>
              <a:ahLst/>
              <a:cxnLst/>
              <a:rect l="l" t="t" r="r" b="b"/>
              <a:pathLst>
                <a:path w="107314" h="146050">
                  <a:moveTo>
                    <a:pt x="32003" y="0"/>
                  </a:moveTo>
                  <a:lnTo>
                    <a:pt x="14265" y="2570"/>
                  </a:lnTo>
                  <a:lnTo>
                    <a:pt x="2913" y="15987"/>
                  </a:lnTo>
                  <a:lnTo>
                    <a:pt x="0" y="37151"/>
                  </a:lnTo>
                  <a:lnTo>
                    <a:pt x="5035" y="63437"/>
                  </a:lnTo>
                  <a:lnTo>
                    <a:pt x="17529" y="92219"/>
                  </a:lnTo>
                  <a:lnTo>
                    <a:pt x="35226" y="118234"/>
                  </a:lnTo>
                  <a:lnTo>
                    <a:pt x="54843" y="136693"/>
                  </a:lnTo>
                  <a:lnTo>
                    <a:pt x="74377" y="145692"/>
                  </a:lnTo>
                  <a:lnTo>
                    <a:pt x="91824" y="143324"/>
                  </a:lnTo>
                  <a:lnTo>
                    <a:pt x="103464" y="129707"/>
                  </a:lnTo>
                  <a:lnTo>
                    <a:pt x="107022" y="108090"/>
                  </a:lnTo>
                  <a:lnTo>
                    <a:pt x="102632" y="81350"/>
                  </a:lnTo>
                  <a:lnTo>
                    <a:pt x="90427" y="52367"/>
                  </a:lnTo>
                  <a:lnTo>
                    <a:pt x="72438" y="26548"/>
                  </a:lnTo>
                  <a:lnTo>
                    <a:pt x="52179" y="8542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75511" y="8463839"/>
              <a:ext cx="107111" cy="14614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589849" y="8464291"/>
              <a:ext cx="93345" cy="143510"/>
            </a:xfrm>
            <a:custGeom>
              <a:avLst/>
              <a:gdLst/>
              <a:ahLst/>
              <a:cxnLst/>
              <a:rect l="l" t="t" r="r" b="b"/>
              <a:pathLst>
                <a:path w="93344" h="143509">
                  <a:moveTo>
                    <a:pt x="17738" y="0"/>
                  </a:moveTo>
                  <a:lnTo>
                    <a:pt x="0" y="2570"/>
                  </a:lnTo>
                  <a:lnTo>
                    <a:pt x="6511" y="1962"/>
                  </a:lnTo>
                  <a:lnTo>
                    <a:pt x="23396" y="5267"/>
                  </a:lnTo>
                  <a:lnTo>
                    <a:pt x="46677" y="20181"/>
                  </a:lnTo>
                  <a:lnTo>
                    <a:pt x="72377" y="54399"/>
                  </a:lnTo>
                  <a:lnTo>
                    <a:pt x="87578" y="94402"/>
                  </a:lnTo>
                  <a:lnTo>
                    <a:pt x="87760" y="122069"/>
                  </a:lnTo>
                  <a:lnTo>
                    <a:pt x="81546" y="138132"/>
                  </a:lnTo>
                  <a:lnTo>
                    <a:pt x="77558" y="143324"/>
                  </a:lnTo>
                  <a:lnTo>
                    <a:pt x="89199" y="129707"/>
                  </a:lnTo>
                  <a:lnTo>
                    <a:pt x="88367" y="81350"/>
                  </a:lnTo>
                  <a:lnTo>
                    <a:pt x="58173" y="26548"/>
                  </a:lnTo>
                  <a:lnTo>
                    <a:pt x="37914" y="8542"/>
                  </a:lnTo>
                  <a:lnTo>
                    <a:pt x="1773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573202" y="8466874"/>
              <a:ext cx="94615" cy="143510"/>
            </a:xfrm>
            <a:custGeom>
              <a:avLst/>
              <a:gdLst/>
              <a:ahLst/>
              <a:cxnLst/>
              <a:rect l="l" t="t" r="r" b="b"/>
              <a:pathLst>
                <a:path w="94614" h="143509">
                  <a:moveTo>
                    <a:pt x="94205" y="140754"/>
                  </a:moveTo>
                  <a:lnTo>
                    <a:pt x="76844" y="143093"/>
                  </a:lnTo>
                  <a:lnTo>
                    <a:pt x="87817" y="143174"/>
                  </a:lnTo>
                  <a:lnTo>
                    <a:pt x="94205" y="140754"/>
                  </a:lnTo>
                  <a:close/>
                </a:path>
                <a:path w="94614" h="143509">
                  <a:moveTo>
                    <a:pt x="16646" y="0"/>
                  </a:moveTo>
                  <a:lnTo>
                    <a:pt x="11020" y="3803"/>
                  </a:lnTo>
                  <a:lnTo>
                    <a:pt x="1694" y="17711"/>
                  </a:lnTo>
                  <a:lnTo>
                    <a:pt x="0" y="45471"/>
                  </a:lnTo>
                  <a:lnTo>
                    <a:pt x="17269" y="90830"/>
                  </a:lnTo>
                  <a:lnTo>
                    <a:pt x="46188" y="129293"/>
                  </a:lnTo>
                  <a:lnTo>
                    <a:pt x="70758" y="143048"/>
                  </a:lnTo>
                  <a:lnTo>
                    <a:pt x="76739" y="143092"/>
                  </a:lnTo>
                  <a:lnTo>
                    <a:pt x="57231" y="134102"/>
                  </a:lnTo>
                  <a:lnTo>
                    <a:pt x="37614" y="115647"/>
                  </a:lnTo>
                  <a:lnTo>
                    <a:pt x="19923" y="89636"/>
                  </a:lnTo>
                  <a:lnTo>
                    <a:pt x="7424" y="60854"/>
                  </a:lnTo>
                  <a:lnTo>
                    <a:pt x="2387" y="34569"/>
                  </a:lnTo>
                  <a:lnTo>
                    <a:pt x="5300" y="13409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128483" y="8140382"/>
              <a:ext cx="553720" cy="437515"/>
            </a:xfrm>
            <a:custGeom>
              <a:avLst/>
              <a:gdLst/>
              <a:ahLst/>
              <a:cxnLst/>
              <a:rect l="l" t="t" r="r" b="b"/>
              <a:pathLst>
                <a:path w="553719" h="437515">
                  <a:moveTo>
                    <a:pt x="188556" y="124142"/>
                  </a:moveTo>
                  <a:lnTo>
                    <a:pt x="160096" y="101777"/>
                  </a:lnTo>
                  <a:lnTo>
                    <a:pt x="160096" y="122656"/>
                  </a:lnTo>
                  <a:lnTo>
                    <a:pt x="158115" y="126784"/>
                  </a:lnTo>
                  <a:lnTo>
                    <a:pt x="124294" y="138836"/>
                  </a:lnTo>
                  <a:lnTo>
                    <a:pt x="114020" y="138772"/>
                  </a:lnTo>
                  <a:lnTo>
                    <a:pt x="102501" y="137985"/>
                  </a:lnTo>
                  <a:lnTo>
                    <a:pt x="103009" y="134708"/>
                  </a:lnTo>
                  <a:lnTo>
                    <a:pt x="108724" y="97650"/>
                  </a:lnTo>
                  <a:lnTo>
                    <a:pt x="116039" y="99593"/>
                  </a:lnTo>
                  <a:lnTo>
                    <a:pt x="123037" y="101371"/>
                  </a:lnTo>
                  <a:lnTo>
                    <a:pt x="126504" y="102374"/>
                  </a:lnTo>
                  <a:lnTo>
                    <a:pt x="160096" y="122656"/>
                  </a:lnTo>
                  <a:lnTo>
                    <a:pt x="160096" y="101777"/>
                  </a:lnTo>
                  <a:lnTo>
                    <a:pt x="155130" y="99593"/>
                  </a:lnTo>
                  <a:lnTo>
                    <a:pt x="149669" y="97650"/>
                  </a:lnTo>
                  <a:lnTo>
                    <a:pt x="145211" y="96062"/>
                  </a:lnTo>
                  <a:lnTo>
                    <a:pt x="133527" y="92430"/>
                  </a:lnTo>
                  <a:lnTo>
                    <a:pt x="121539" y="88900"/>
                  </a:lnTo>
                  <a:lnTo>
                    <a:pt x="115874" y="87401"/>
                  </a:lnTo>
                  <a:lnTo>
                    <a:pt x="110477" y="86207"/>
                  </a:lnTo>
                  <a:lnTo>
                    <a:pt x="111467" y="79819"/>
                  </a:lnTo>
                  <a:lnTo>
                    <a:pt x="116763" y="45351"/>
                  </a:lnTo>
                  <a:lnTo>
                    <a:pt x="127762" y="47802"/>
                  </a:lnTo>
                  <a:lnTo>
                    <a:pt x="137198" y="50698"/>
                  </a:lnTo>
                  <a:lnTo>
                    <a:pt x="145072" y="54038"/>
                  </a:lnTo>
                  <a:lnTo>
                    <a:pt x="151396" y="57810"/>
                  </a:lnTo>
                  <a:lnTo>
                    <a:pt x="158775" y="63157"/>
                  </a:lnTo>
                  <a:lnTo>
                    <a:pt x="161848" y="68808"/>
                  </a:lnTo>
                  <a:lnTo>
                    <a:pt x="160667" y="74777"/>
                  </a:lnTo>
                  <a:lnTo>
                    <a:pt x="187642" y="78511"/>
                  </a:lnTo>
                  <a:lnTo>
                    <a:pt x="157911" y="45351"/>
                  </a:lnTo>
                  <a:lnTo>
                    <a:pt x="146519" y="41567"/>
                  </a:lnTo>
                  <a:lnTo>
                    <a:pt x="139293" y="39344"/>
                  </a:lnTo>
                  <a:lnTo>
                    <a:pt x="118402" y="34937"/>
                  </a:lnTo>
                  <a:lnTo>
                    <a:pt x="118668" y="31699"/>
                  </a:lnTo>
                  <a:lnTo>
                    <a:pt x="119380" y="23012"/>
                  </a:lnTo>
                  <a:lnTo>
                    <a:pt x="96888" y="19926"/>
                  </a:lnTo>
                  <a:lnTo>
                    <a:pt x="94665" y="31699"/>
                  </a:lnTo>
                  <a:lnTo>
                    <a:pt x="93065" y="31597"/>
                  </a:lnTo>
                  <a:lnTo>
                    <a:pt x="93065" y="42100"/>
                  </a:lnTo>
                  <a:lnTo>
                    <a:pt x="87274" y="79819"/>
                  </a:lnTo>
                  <a:lnTo>
                    <a:pt x="82042" y="78397"/>
                  </a:lnTo>
                  <a:lnTo>
                    <a:pt x="80454" y="77901"/>
                  </a:lnTo>
                  <a:lnTo>
                    <a:pt x="78854" y="77533"/>
                  </a:lnTo>
                  <a:lnTo>
                    <a:pt x="42964" y="59309"/>
                  </a:lnTo>
                  <a:lnTo>
                    <a:pt x="44043" y="54025"/>
                  </a:lnTo>
                  <a:lnTo>
                    <a:pt x="44716" y="49618"/>
                  </a:lnTo>
                  <a:lnTo>
                    <a:pt x="82677" y="41567"/>
                  </a:lnTo>
                  <a:lnTo>
                    <a:pt x="93065" y="42100"/>
                  </a:lnTo>
                  <a:lnTo>
                    <a:pt x="93065" y="31597"/>
                  </a:lnTo>
                  <a:lnTo>
                    <a:pt x="77584" y="30543"/>
                  </a:lnTo>
                  <a:lnTo>
                    <a:pt x="62534" y="30594"/>
                  </a:lnTo>
                  <a:lnTo>
                    <a:pt x="49517" y="31864"/>
                  </a:lnTo>
                  <a:lnTo>
                    <a:pt x="14528" y="57785"/>
                  </a:lnTo>
                  <a:lnTo>
                    <a:pt x="17589" y="64198"/>
                  </a:lnTo>
                  <a:lnTo>
                    <a:pt x="59804" y="84556"/>
                  </a:lnTo>
                  <a:lnTo>
                    <a:pt x="85394" y="91821"/>
                  </a:lnTo>
                  <a:lnTo>
                    <a:pt x="78765" y="134708"/>
                  </a:lnTo>
                  <a:lnTo>
                    <a:pt x="39382" y="120878"/>
                  </a:lnTo>
                  <a:lnTo>
                    <a:pt x="27393" y="99834"/>
                  </a:lnTo>
                  <a:lnTo>
                    <a:pt x="0" y="96062"/>
                  </a:lnTo>
                  <a:lnTo>
                    <a:pt x="26022" y="130162"/>
                  </a:lnTo>
                  <a:lnTo>
                    <a:pt x="77190" y="145135"/>
                  </a:lnTo>
                  <a:lnTo>
                    <a:pt x="75958" y="155790"/>
                  </a:lnTo>
                  <a:lnTo>
                    <a:pt x="99212" y="159346"/>
                  </a:lnTo>
                  <a:lnTo>
                    <a:pt x="100876" y="148577"/>
                  </a:lnTo>
                  <a:lnTo>
                    <a:pt x="119253" y="149948"/>
                  </a:lnTo>
                  <a:lnTo>
                    <a:pt x="135331" y="150126"/>
                  </a:lnTo>
                  <a:lnTo>
                    <a:pt x="149123" y="149123"/>
                  </a:lnTo>
                  <a:lnTo>
                    <a:pt x="151993" y="148577"/>
                  </a:lnTo>
                  <a:lnTo>
                    <a:pt x="160616" y="146939"/>
                  </a:lnTo>
                  <a:lnTo>
                    <a:pt x="169964" y="143776"/>
                  </a:lnTo>
                  <a:lnTo>
                    <a:pt x="177304" y="139915"/>
                  </a:lnTo>
                  <a:lnTo>
                    <a:pt x="178549" y="138836"/>
                  </a:lnTo>
                  <a:lnTo>
                    <a:pt x="182638" y="135343"/>
                  </a:lnTo>
                  <a:lnTo>
                    <a:pt x="185966" y="130073"/>
                  </a:lnTo>
                  <a:lnTo>
                    <a:pt x="188556" y="124142"/>
                  </a:lnTo>
                  <a:close/>
                </a:path>
                <a:path w="553719" h="437515">
                  <a:moveTo>
                    <a:pt x="531774" y="416331"/>
                  </a:moveTo>
                  <a:lnTo>
                    <a:pt x="523925" y="391147"/>
                  </a:lnTo>
                  <a:lnTo>
                    <a:pt x="527735" y="388658"/>
                  </a:lnTo>
                  <a:lnTo>
                    <a:pt x="524256" y="382320"/>
                  </a:lnTo>
                  <a:lnTo>
                    <a:pt x="523138" y="380288"/>
                  </a:lnTo>
                  <a:lnTo>
                    <a:pt x="519049" y="382320"/>
                  </a:lnTo>
                  <a:lnTo>
                    <a:pt x="515543" y="376440"/>
                  </a:lnTo>
                  <a:lnTo>
                    <a:pt x="515543" y="384251"/>
                  </a:lnTo>
                  <a:lnTo>
                    <a:pt x="502805" y="391274"/>
                  </a:lnTo>
                  <a:lnTo>
                    <a:pt x="501650" y="388366"/>
                  </a:lnTo>
                  <a:lnTo>
                    <a:pt x="501116" y="387248"/>
                  </a:lnTo>
                  <a:lnTo>
                    <a:pt x="499872" y="383959"/>
                  </a:lnTo>
                  <a:lnTo>
                    <a:pt x="498906" y="380580"/>
                  </a:lnTo>
                  <a:lnTo>
                    <a:pt x="497497" y="373583"/>
                  </a:lnTo>
                  <a:lnTo>
                    <a:pt x="498055" y="371373"/>
                  </a:lnTo>
                  <a:lnTo>
                    <a:pt x="499999" y="370446"/>
                  </a:lnTo>
                  <a:lnTo>
                    <a:pt x="501396" y="369646"/>
                  </a:lnTo>
                  <a:lnTo>
                    <a:pt x="503567" y="370446"/>
                  </a:lnTo>
                  <a:lnTo>
                    <a:pt x="509270" y="375234"/>
                  </a:lnTo>
                  <a:lnTo>
                    <a:pt x="512305" y="379031"/>
                  </a:lnTo>
                  <a:lnTo>
                    <a:pt x="515543" y="384251"/>
                  </a:lnTo>
                  <a:lnTo>
                    <a:pt x="515543" y="376440"/>
                  </a:lnTo>
                  <a:lnTo>
                    <a:pt x="496544" y="359130"/>
                  </a:lnTo>
                  <a:lnTo>
                    <a:pt x="494233" y="360121"/>
                  </a:lnTo>
                  <a:lnTo>
                    <a:pt x="491528" y="361365"/>
                  </a:lnTo>
                  <a:lnTo>
                    <a:pt x="490359" y="363918"/>
                  </a:lnTo>
                  <a:lnTo>
                    <a:pt x="491032" y="371729"/>
                  </a:lnTo>
                  <a:lnTo>
                    <a:pt x="492353" y="376821"/>
                  </a:lnTo>
                  <a:lnTo>
                    <a:pt x="495249" y="384873"/>
                  </a:lnTo>
                  <a:lnTo>
                    <a:pt x="497306" y="390067"/>
                  </a:lnTo>
                  <a:lnTo>
                    <a:pt x="498767" y="393509"/>
                  </a:lnTo>
                  <a:lnTo>
                    <a:pt x="484289" y="401485"/>
                  </a:lnTo>
                  <a:lnTo>
                    <a:pt x="481037" y="394931"/>
                  </a:lnTo>
                  <a:lnTo>
                    <a:pt x="479171" y="389407"/>
                  </a:lnTo>
                  <a:lnTo>
                    <a:pt x="478282" y="380250"/>
                  </a:lnTo>
                  <a:lnTo>
                    <a:pt x="479386" y="377215"/>
                  </a:lnTo>
                  <a:lnTo>
                    <a:pt x="482104" y="375742"/>
                  </a:lnTo>
                  <a:lnTo>
                    <a:pt x="476478" y="365556"/>
                  </a:lnTo>
                  <a:lnTo>
                    <a:pt x="473557" y="367436"/>
                  </a:lnTo>
                  <a:lnTo>
                    <a:pt x="472122" y="371373"/>
                  </a:lnTo>
                  <a:lnTo>
                    <a:pt x="472122" y="377469"/>
                  </a:lnTo>
                  <a:lnTo>
                    <a:pt x="472681" y="382511"/>
                  </a:lnTo>
                  <a:lnTo>
                    <a:pt x="474268" y="388366"/>
                  </a:lnTo>
                  <a:lnTo>
                    <a:pt x="476999" y="395478"/>
                  </a:lnTo>
                  <a:lnTo>
                    <a:pt x="480758" y="403415"/>
                  </a:lnTo>
                  <a:lnTo>
                    <a:pt x="477266" y="405549"/>
                  </a:lnTo>
                  <a:lnTo>
                    <a:pt x="481914" y="414286"/>
                  </a:lnTo>
                  <a:lnTo>
                    <a:pt x="485559" y="412280"/>
                  </a:lnTo>
                  <a:lnTo>
                    <a:pt x="491185" y="421741"/>
                  </a:lnTo>
                  <a:lnTo>
                    <a:pt x="496239" y="428358"/>
                  </a:lnTo>
                  <a:lnTo>
                    <a:pt x="505256" y="435940"/>
                  </a:lnTo>
                  <a:lnTo>
                    <a:pt x="509016" y="437464"/>
                  </a:lnTo>
                  <a:lnTo>
                    <a:pt x="512013" y="436727"/>
                  </a:lnTo>
                  <a:lnTo>
                    <a:pt x="514438" y="436181"/>
                  </a:lnTo>
                  <a:lnTo>
                    <a:pt x="515607" y="433882"/>
                  </a:lnTo>
                  <a:lnTo>
                    <a:pt x="515429" y="426948"/>
                  </a:lnTo>
                  <a:lnTo>
                    <a:pt x="515391" y="425653"/>
                  </a:lnTo>
                  <a:lnTo>
                    <a:pt x="514311" y="420687"/>
                  </a:lnTo>
                  <a:lnTo>
                    <a:pt x="510959" y="411416"/>
                  </a:lnTo>
                  <a:lnTo>
                    <a:pt x="508698" y="405511"/>
                  </a:lnTo>
                  <a:lnTo>
                    <a:pt x="508698" y="424662"/>
                  </a:lnTo>
                  <a:lnTo>
                    <a:pt x="507873" y="426199"/>
                  </a:lnTo>
                  <a:lnTo>
                    <a:pt x="506158" y="426504"/>
                  </a:lnTo>
                  <a:lnTo>
                    <a:pt x="504355" y="426948"/>
                  </a:lnTo>
                  <a:lnTo>
                    <a:pt x="501967" y="425831"/>
                  </a:lnTo>
                  <a:lnTo>
                    <a:pt x="495935" y="420446"/>
                  </a:lnTo>
                  <a:lnTo>
                    <a:pt x="492671" y="416153"/>
                  </a:lnTo>
                  <a:lnTo>
                    <a:pt x="490347" y="412280"/>
                  </a:lnTo>
                  <a:lnTo>
                    <a:pt x="489140" y="410286"/>
                  </a:lnTo>
                  <a:lnTo>
                    <a:pt x="502742" y="402805"/>
                  </a:lnTo>
                  <a:lnTo>
                    <a:pt x="503364" y="404329"/>
                  </a:lnTo>
                  <a:lnTo>
                    <a:pt x="503986" y="405765"/>
                  </a:lnTo>
                  <a:lnTo>
                    <a:pt x="504545" y="407149"/>
                  </a:lnTo>
                  <a:lnTo>
                    <a:pt x="505155" y="408546"/>
                  </a:lnTo>
                  <a:lnTo>
                    <a:pt x="505802" y="410286"/>
                  </a:lnTo>
                  <a:lnTo>
                    <a:pt x="507695" y="415607"/>
                  </a:lnTo>
                  <a:lnTo>
                    <a:pt x="508495" y="419087"/>
                  </a:lnTo>
                  <a:lnTo>
                    <a:pt x="508698" y="424662"/>
                  </a:lnTo>
                  <a:lnTo>
                    <a:pt x="508698" y="405511"/>
                  </a:lnTo>
                  <a:lnTo>
                    <a:pt x="508533" y="405079"/>
                  </a:lnTo>
                  <a:lnTo>
                    <a:pt x="507568" y="402805"/>
                  </a:lnTo>
                  <a:lnTo>
                    <a:pt x="506971" y="401485"/>
                  </a:lnTo>
                  <a:lnTo>
                    <a:pt x="506603" y="400685"/>
                  </a:lnTo>
                  <a:lnTo>
                    <a:pt x="520407" y="393077"/>
                  </a:lnTo>
                  <a:lnTo>
                    <a:pt x="523379" y="399110"/>
                  </a:lnTo>
                  <a:lnTo>
                    <a:pt x="524967" y="403999"/>
                  </a:lnTo>
                  <a:lnTo>
                    <a:pt x="525145" y="407149"/>
                  </a:lnTo>
                  <a:lnTo>
                    <a:pt x="525272" y="411886"/>
                  </a:lnTo>
                  <a:lnTo>
                    <a:pt x="524459" y="413956"/>
                  </a:lnTo>
                  <a:lnTo>
                    <a:pt x="522376" y="414972"/>
                  </a:lnTo>
                  <a:lnTo>
                    <a:pt x="527913" y="425005"/>
                  </a:lnTo>
                  <a:lnTo>
                    <a:pt x="529780" y="424357"/>
                  </a:lnTo>
                  <a:lnTo>
                    <a:pt x="531075" y="421487"/>
                  </a:lnTo>
                  <a:lnTo>
                    <a:pt x="531774" y="416331"/>
                  </a:lnTo>
                  <a:close/>
                </a:path>
                <a:path w="553719" h="437515">
                  <a:moveTo>
                    <a:pt x="553593" y="104241"/>
                  </a:moveTo>
                  <a:lnTo>
                    <a:pt x="525157" y="81889"/>
                  </a:lnTo>
                  <a:lnTo>
                    <a:pt x="525157" y="102755"/>
                  </a:lnTo>
                  <a:lnTo>
                    <a:pt x="523151" y="106883"/>
                  </a:lnTo>
                  <a:lnTo>
                    <a:pt x="489331" y="118935"/>
                  </a:lnTo>
                  <a:lnTo>
                    <a:pt x="479056" y="118859"/>
                  </a:lnTo>
                  <a:lnTo>
                    <a:pt x="467550" y="118071"/>
                  </a:lnTo>
                  <a:lnTo>
                    <a:pt x="468045" y="114795"/>
                  </a:lnTo>
                  <a:lnTo>
                    <a:pt x="473773" y="77749"/>
                  </a:lnTo>
                  <a:lnTo>
                    <a:pt x="484581" y="80594"/>
                  </a:lnTo>
                  <a:lnTo>
                    <a:pt x="488073" y="81457"/>
                  </a:lnTo>
                  <a:lnTo>
                    <a:pt x="523481" y="98704"/>
                  </a:lnTo>
                  <a:lnTo>
                    <a:pt x="525157" y="102755"/>
                  </a:lnTo>
                  <a:lnTo>
                    <a:pt x="525157" y="81889"/>
                  </a:lnTo>
                  <a:lnTo>
                    <a:pt x="486587" y="68986"/>
                  </a:lnTo>
                  <a:lnTo>
                    <a:pt x="475513" y="66319"/>
                  </a:lnTo>
                  <a:lnTo>
                    <a:pt x="476491" y="59893"/>
                  </a:lnTo>
                  <a:lnTo>
                    <a:pt x="481799" y="25450"/>
                  </a:lnTo>
                  <a:lnTo>
                    <a:pt x="492785" y="27901"/>
                  </a:lnTo>
                  <a:lnTo>
                    <a:pt x="502221" y="30797"/>
                  </a:lnTo>
                  <a:lnTo>
                    <a:pt x="510095" y="34137"/>
                  </a:lnTo>
                  <a:lnTo>
                    <a:pt x="516432" y="37909"/>
                  </a:lnTo>
                  <a:lnTo>
                    <a:pt x="523811" y="43243"/>
                  </a:lnTo>
                  <a:lnTo>
                    <a:pt x="526884" y="48907"/>
                  </a:lnTo>
                  <a:lnTo>
                    <a:pt x="525792" y="54444"/>
                  </a:lnTo>
                  <a:lnTo>
                    <a:pt x="525805" y="54889"/>
                  </a:lnTo>
                  <a:lnTo>
                    <a:pt x="552678" y="58585"/>
                  </a:lnTo>
                  <a:lnTo>
                    <a:pt x="552919" y="54444"/>
                  </a:lnTo>
                  <a:lnTo>
                    <a:pt x="551268" y="49479"/>
                  </a:lnTo>
                  <a:lnTo>
                    <a:pt x="521081" y="24587"/>
                  </a:lnTo>
                  <a:lnTo>
                    <a:pt x="511543" y="21666"/>
                  </a:lnTo>
                  <a:lnTo>
                    <a:pt x="504317" y="19443"/>
                  </a:lnTo>
                  <a:lnTo>
                    <a:pt x="483425" y="15036"/>
                  </a:lnTo>
                  <a:lnTo>
                    <a:pt x="483692" y="11798"/>
                  </a:lnTo>
                  <a:lnTo>
                    <a:pt x="484416" y="3111"/>
                  </a:lnTo>
                  <a:lnTo>
                    <a:pt x="461937" y="0"/>
                  </a:lnTo>
                  <a:lnTo>
                    <a:pt x="459714" y="11798"/>
                  </a:lnTo>
                  <a:lnTo>
                    <a:pt x="458114" y="11696"/>
                  </a:lnTo>
                  <a:lnTo>
                    <a:pt x="458114" y="22199"/>
                  </a:lnTo>
                  <a:lnTo>
                    <a:pt x="452297" y="59893"/>
                  </a:lnTo>
                  <a:lnTo>
                    <a:pt x="450430" y="59423"/>
                  </a:lnTo>
                  <a:lnTo>
                    <a:pt x="445477" y="58013"/>
                  </a:lnTo>
                  <a:lnTo>
                    <a:pt x="442252" y="57289"/>
                  </a:lnTo>
                  <a:lnTo>
                    <a:pt x="434251" y="54876"/>
                  </a:lnTo>
                  <a:lnTo>
                    <a:pt x="426504" y="51777"/>
                  </a:lnTo>
                  <a:lnTo>
                    <a:pt x="411264" y="44018"/>
                  </a:lnTo>
                  <a:lnTo>
                    <a:pt x="408012" y="39420"/>
                  </a:lnTo>
                  <a:lnTo>
                    <a:pt x="409079" y="34099"/>
                  </a:lnTo>
                  <a:lnTo>
                    <a:pt x="409752" y="29718"/>
                  </a:lnTo>
                  <a:lnTo>
                    <a:pt x="447725" y="21666"/>
                  </a:lnTo>
                  <a:lnTo>
                    <a:pt x="458114" y="22199"/>
                  </a:lnTo>
                  <a:lnTo>
                    <a:pt x="458114" y="11696"/>
                  </a:lnTo>
                  <a:lnTo>
                    <a:pt x="442620" y="10629"/>
                  </a:lnTo>
                  <a:lnTo>
                    <a:pt x="427570" y="10693"/>
                  </a:lnTo>
                  <a:lnTo>
                    <a:pt x="414553" y="11976"/>
                  </a:lnTo>
                  <a:lnTo>
                    <a:pt x="379564" y="37871"/>
                  </a:lnTo>
                  <a:lnTo>
                    <a:pt x="382612" y="44310"/>
                  </a:lnTo>
                  <a:lnTo>
                    <a:pt x="429094" y="66065"/>
                  </a:lnTo>
                  <a:lnTo>
                    <a:pt x="450443" y="71894"/>
                  </a:lnTo>
                  <a:lnTo>
                    <a:pt x="443826" y="114795"/>
                  </a:lnTo>
                  <a:lnTo>
                    <a:pt x="404444" y="100965"/>
                  </a:lnTo>
                  <a:lnTo>
                    <a:pt x="392442" y="79921"/>
                  </a:lnTo>
                  <a:lnTo>
                    <a:pt x="365061" y="76174"/>
                  </a:lnTo>
                  <a:lnTo>
                    <a:pt x="391071" y="110248"/>
                  </a:lnTo>
                  <a:lnTo>
                    <a:pt x="442239" y="125222"/>
                  </a:lnTo>
                  <a:lnTo>
                    <a:pt x="441020" y="135877"/>
                  </a:lnTo>
                  <a:lnTo>
                    <a:pt x="464261" y="139458"/>
                  </a:lnTo>
                  <a:lnTo>
                    <a:pt x="465912" y="128663"/>
                  </a:lnTo>
                  <a:lnTo>
                    <a:pt x="484289" y="130048"/>
                  </a:lnTo>
                  <a:lnTo>
                    <a:pt x="500367" y="130225"/>
                  </a:lnTo>
                  <a:lnTo>
                    <a:pt x="514159" y="129222"/>
                  </a:lnTo>
                  <a:lnTo>
                    <a:pt x="517029" y="128663"/>
                  </a:lnTo>
                  <a:lnTo>
                    <a:pt x="525653" y="127025"/>
                  </a:lnTo>
                  <a:lnTo>
                    <a:pt x="535000" y="123863"/>
                  </a:lnTo>
                  <a:lnTo>
                    <a:pt x="542340" y="120002"/>
                  </a:lnTo>
                  <a:lnTo>
                    <a:pt x="543572" y="118935"/>
                  </a:lnTo>
                  <a:lnTo>
                    <a:pt x="547674" y="115443"/>
                  </a:lnTo>
                  <a:lnTo>
                    <a:pt x="551002" y="110172"/>
                  </a:lnTo>
                  <a:lnTo>
                    <a:pt x="553593" y="104241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633715" y="8450440"/>
              <a:ext cx="74930" cy="28575"/>
            </a:xfrm>
            <a:custGeom>
              <a:avLst/>
              <a:gdLst/>
              <a:ahLst/>
              <a:cxnLst/>
              <a:rect l="l" t="t" r="r" b="b"/>
              <a:pathLst>
                <a:path w="74930" h="28575">
                  <a:moveTo>
                    <a:pt x="74663" y="0"/>
                  </a:moveTo>
                  <a:lnTo>
                    <a:pt x="71774" y="8727"/>
                  </a:lnTo>
                  <a:lnTo>
                    <a:pt x="63812" y="15889"/>
                  </a:lnTo>
                  <a:lnTo>
                    <a:pt x="51976" y="20757"/>
                  </a:lnTo>
                  <a:lnTo>
                    <a:pt x="37464" y="22605"/>
                  </a:lnTo>
                  <a:lnTo>
                    <a:pt x="22918" y="20918"/>
                  </a:lnTo>
                  <a:lnTo>
                    <a:pt x="11022" y="16179"/>
                  </a:lnTo>
                  <a:lnTo>
                    <a:pt x="2980" y="9107"/>
                  </a:lnTo>
                  <a:lnTo>
                    <a:pt x="0" y="419"/>
                  </a:lnTo>
                  <a:lnTo>
                    <a:pt x="266" y="6045"/>
                  </a:lnTo>
                  <a:lnTo>
                    <a:pt x="3239" y="14740"/>
                  </a:lnTo>
                  <a:lnTo>
                    <a:pt x="11277" y="21813"/>
                  </a:lnTo>
                  <a:lnTo>
                    <a:pt x="23173" y="26545"/>
                  </a:lnTo>
                  <a:lnTo>
                    <a:pt x="37718" y="28219"/>
                  </a:lnTo>
                  <a:lnTo>
                    <a:pt x="52232" y="26388"/>
                  </a:lnTo>
                  <a:lnTo>
                    <a:pt x="64071" y="21531"/>
                  </a:lnTo>
                  <a:lnTo>
                    <a:pt x="72034" y="14376"/>
                  </a:lnTo>
                  <a:lnTo>
                    <a:pt x="74917" y="5651"/>
                  </a:lnTo>
                  <a:lnTo>
                    <a:pt x="74663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4020" y="8457337"/>
              <a:ext cx="68306" cy="2132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633727" y="8428279"/>
              <a:ext cx="74930" cy="45085"/>
            </a:xfrm>
            <a:custGeom>
              <a:avLst/>
              <a:gdLst/>
              <a:ahLst/>
              <a:cxnLst/>
              <a:rect l="l" t="t" r="r" b="b"/>
              <a:pathLst>
                <a:path w="74930" h="45084">
                  <a:moveTo>
                    <a:pt x="37210" y="0"/>
                  </a:moveTo>
                  <a:lnTo>
                    <a:pt x="22690" y="1833"/>
                  </a:lnTo>
                  <a:lnTo>
                    <a:pt x="10847" y="6692"/>
                  </a:lnTo>
                  <a:lnTo>
                    <a:pt x="2883" y="13848"/>
                  </a:lnTo>
                  <a:lnTo>
                    <a:pt x="0" y="22567"/>
                  </a:lnTo>
                  <a:lnTo>
                    <a:pt x="2978" y="31269"/>
                  </a:lnTo>
                  <a:lnTo>
                    <a:pt x="11015" y="38344"/>
                  </a:lnTo>
                  <a:lnTo>
                    <a:pt x="22908" y="43081"/>
                  </a:lnTo>
                  <a:lnTo>
                    <a:pt x="37452" y="44767"/>
                  </a:lnTo>
                  <a:lnTo>
                    <a:pt x="51965" y="42928"/>
                  </a:lnTo>
                  <a:lnTo>
                    <a:pt x="63806" y="38066"/>
                  </a:lnTo>
                  <a:lnTo>
                    <a:pt x="71772" y="30906"/>
                  </a:lnTo>
                  <a:lnTo>
                    <a:pt x="74663" y="22174"/>
                  </a:lnTo>
                  <a:lnTo>
                    <a:pt x="71683" y="13473"/>
                  </a:lnTo>
                  <a:lnTo>
                    <a:pt x="63642" y="6400"/>
                  </a:lnTo>
                  <a:lnTo>
                    <a:pt x="51749" y="1671"/>
                  </a:lnTo>
                  <a:lnTo>
                    <a:pt x="37210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3727" y="8428266"/>
              <a:ext cx="73577" cy="4132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636788" y="8431746"/>
              <a:ext cx="68580" cy="35560"/>
            </a:xfrm>
            <a:custGeom>
              <a:avLst/>
              <a:gdLst/>
              <a:ahLst/>
              <a:cxnLst/>
              <a:rect l="l" t="t" r="r" b="b"/>
              <a:pathLst>
                <a:path w="68580" h="35559">
                  <a:moveTo>
                    <a:pt x="33997" y="0"/>
                  </a:moveTo>
                  <a:lnTo>
                    <a:pt x="20724" y="1478"/>
                  </a:lnTo>
                  <a:lnTo>
                    <a:pt x="9902" y="5383"/>
                  </a:lnTo>
                  <a:lnTo>
                    <a:pt x="2629" y="11171"/>
                  </a:lnTo>
                  <a:lnTo>
                    <a:pt x="0" y="18300"/>
                  </a:lnTo>
                  <a:lnTo>
                    <a:pt x="2696" y="25252"/>
                  </a:lnTo>
                  <a:lnTo>
                    <a:pt x="9991" y="30633"/>
                  </a:lnTo>
                  <a:lnTo>
                    <a:pt x="20806" y="34093"/>
                  </a:lnTo>
                  <a:lnTo>
                    <a:pt x="34061" y="35280"/>
                  </a:lnTo>
                  <a:lnTo>
                    <a:pt x="47351" y="33950"/>
                  </a:lnTo>
                  <a:lnTo>
                    <a:pt x="58210" y="30373"/>
                  </a:lnTo>
                  <a:lnTo>
                    <a:pt x="65526" y="24913"/>
                  </a:lnTo>
                  <a:lnTo>
                    <a:pt x="68186" y="17932"/>
                  </a:lnTo>
                  <a:lnTo>
                    <a:pt x="65469" y="10829"/>
                  </a:lnTo>
                  <a:lnTo>
                    <a:pt x="58131" y="5118"/>
                  </a:lnTo>
                  <a:lnTo>
                    <a:pt x="47272" y="1330"/>
                  </a:lnTo>
                  <a:lnTo>
                    <a:pt x="33997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44402" y="8431746"/>
              <a:ext cx="60610" cy="3348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636788" y="8431746"/>
              <a:ext cx="68580" cy="18415"/>
            </a:xfrm>
            <a:custGeom>
              <a:avLst/>
              <a:gdLst/>
              <a:ahLst/>
              <a:cxnLst/>
              <a:rect l="l" t="t" r="r" b="b"/>
              <a:pathLst>
                <a:path w="68580" h="18415">
                  <a:moveTo>
                    <a:pt x="33997" y="0"/>
                  </a:moveTo>
                  <a:lnTo>
                    <a:pt x="20724" y="1478"/>
                  </a:lnTo>
                  <a:lnTo>
                    <a:pt x="9902" y="5383"/>
                  </a:lnTo>
                  <a:lnTo>
                    <a:pt x="2629" y="11171"/>
                  </a:lnTo>
                  <a:lnTo>
                    <a:pt x="0" y="18300"/>
                  </a:lnTo>
                  <a:lnTo>
                    <a:pt x="1088" y="15749"/>
                  </a:lnTo>
                  <a:lnTo>
                    <a:pt x="5734" y="10125"/>
                  </a:lnTo>
                  <a:lnTo>
                    <a:pt x="16009" y="4466"/>
                  </a:lnTo>
                  <a:lnTo>
                    <a:pt x="33985" y="1816"/>
                  </a:lnTo>
                  <a:lnTo>
                    <a:pt x="51978" y="4269"/>
                  </a:lnTo>
                  <a:lnTo>
                    <a:pt x="62330" y="9817"/>
                  </a:lnTo>
                  <a:lnTo>
                    <a:pt x="67058" y="15392"/>
                  </a:lnTo>
                  <a:lnTo>
                    <a:pt x="68186" y="17932"/>
                  </a:lnTo>
                  <a:lnTo>
                    <a:pt x="65469" y="10829"/>
                  </a:lnTo>
                  <a:lnTo>
                    <a:pt x="58131" y="5118"/>
                  </a:lnTo>
                  <a:lnTo>
                    <a:pt x="47272" y="1330"/>
                  </a:lnTo>
                  <a:lnTo>
                    <a:pt x="33997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636788" y="8449691"/>
              <a:ext cx="68580" cy="19050"/>
            </a:xfrm>
            <a:custGeom>
              <a:avLst/>
              <a:gdLst/>
              <a:ahLst/>
              <a:cxnLst/>
              <a:rect l="l" t="t" r="r" b="b"/>
              <a:pathLst>
                <a:path w="68580" h="19050">
                  <a:moveTo>
                    <a:pt x="0" y="368"/>
                  </a:moveTo>
                  <a:lnTo>
                    <a:pt x="273" y="3238"/>
                  </a:lnTo>
                  <a:lnTo>
                    <a:pt x="3562" y="9539"/>
                  </a:lnTo>
                  <a:lnTo>
                    <a:pt x="13565" y="15804"/>
                  </a:lnTo>
                  <a:lnTo>
                    <a:pt x="33985" y="18567"/>
                  </a:lnTo>
                  <a:lnTo>
                    <a:pt x="42230" y="17348"/>
                  </a:lnTo>
                  <a:lnTo>
                    <a:pt x="34074" y="17348"/>
                  </a:lnTo>
                  <a:lnTo>
                    <a:pt x="20811" y="16161"/>
                  </a:lnTo>
                  <a:lnTo>
                    <a:pt x="9993" y="12701"/>
                  </a:lnTo>
                  <a:lnTo>
                    <a:pt x="2696" y="7320"/>
                  </a:lnTo>
                  <a:lnTo>
                    <a:pt x="0" y="368"/>
                  </a:lnTo>
                  <a:close/>
                </a:path>
                <a:path w="68580" h="19050">
                  <a:moveTo>
                    <a:pt x="65521" y="6984"/>
                  </a:moveTo>
                  <a:lnTo>
                    <a:pt x="58212" y="12441"/>
                  </a:lnTo>
                  <a:lnTo>
                    <a:pt x="47356" y="16018"/>
                  </a:lnTo>
                  <a:lnTo>
                    <a:pt x="34074" y="17348"/>
                  </a:lnTo>
                  <a:lnTo>
                    <a:pt x="42230" y="17348"/>
                  </a:lnTo>
                  <a:lnTo>
                    <a:pt x="54186" y="15580"/>
                  </a:lnTo>
                  <a:lnTo>
                    <a:pt x="64292" y="9207"/>
                  </a:lnTo>
                  <a:lnTo>
                    <a:pt x="65521" y="6984"/>
                  </a:lnTo>
                  <a:close/>
                </a:path>
                <a:path w="68580" h="19050">
                  <a:moveTo>
                    <a:pt x="68186" y="0"/>
                  </a:moveTo>
                  <a:lnTo>
                    <a:pt x="65532" y="6963"/>
                  </a:lnTo>
                  <a:lnTo>
                    <a:pt x="67794" y="2872"/>
                  </a:lnTo>
                  <a:lnTo>
                    <a:pt x="6818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654403" y="8437905"/>
              <a:ext cx="34290" cy="22860"/>
            </a:xfrm>
            <a:custGeom>
              <a:avLst/>
              <a:gdLst/>
              <a:ahLst/>
              <a:cxnLst/>
              <a:rect l="l" t="t" r="r" b="b"/>
              <a:pathLst>
                <a:path w="34289" h="22859">
                  <a:moveTo>
                    <a:pt x="4953" y="14414"/>
                  </a:moveTo>
                  <a:lnTo>
                    <a:pt x="0" y="14427"/>
                  </a:lnTo>
                  <a:lnTo>
                    <a:pt x="114" y="15900"/>
                  </a:lnTo>
                  <a:lnTo>
                    <a:pt x="1295" y="17272"/>
                  </a:lnTo>
                  <a:lnTo>
                    <a:pt x="5816" y="19685"/>
                  </a:lnTo>
                  <a:lnTo>
                    <a:pt x="9652" y="20383"/>
                  </a:lnTo>
                  <a:lnTo>
                    <a:pt x="14998" y="20523"/>
                  </a:lnTo>
                  <a:lnTo>
                    <a:pt x="15074" y="22250"/>
                  </a:lnTo>
                  <a:lnTo>
                    <a:pt x="19265" y="22275"/>
                  </a:lnTo>
                  <a:lnTo>
                    <a:pt x="19253" y="20535"/>
                  </a:lnTo>
                  <a:lnTo>
                    <a:pt x="23914" y="20345"/>
                  </a:lnTo>
                  <a:lnTo>
                    <a:pt x="27419" y="19799"/>
                  </a:lnTo>
                  <a:lnTo>
                    <a:pt x="29987" y="18796"/>
                  </a:lnTo>
                  <a:lnTo>
                    <a:pt x="14986" y="18796"/>
                  </a:lnTo>
                  <a:lnTo>
                    <a:pt x="11874" y="18694"/>
                  </a:lnTo>
                  <a:lnTo>
                    <a:pt x="9436" y="18275"/>
                  </a:lnTo>
                  <a:lnTo>
                    <a:pt x="7645" y="17500"/>
                  </a:lnTo>
                  <a:lnTo>
                    <a:pt x="5842" y="16751"/>
                  </a:lnTo>
                  <a:lnTo>
                    <a:pt x="4953" y="15722"/>
                  </a:lnTo>
                  <a:lnTo>
                    <a:pt x="4953" y="14414"/>
                  </a:lnTo>
                  <a:close/>
                </a:path>
                <a:path w="34289" h="22859">
                  <a:moveTo>
                    <a:pt x="18986" y="0"/>
                  </a:moveTo>
                  <a:lnTo>
                    <a:pt x="14947" y="12"/>
                  </a:lnTo>
                  <a:lnTo>
                    <a:pt x="14884" y="1955"/>
                  </a:lnTo>
                  <a:lnTo>
                    <a:pt x="10566" y="2120"/>
                  </a:lnTo>
                  <a:lnTo>
                    <a:pt x="7277" y="2717"/>
                  </a:lnTo>
                  <a:lnTo>
                    <a:pt x="2844" y="4660"/>
                  </a:lnTo>
                  <a:lnTo>
                    <a:pt x="1676" y="5676"/>
                  </a:lnTo>
                  <a:lnTo>
                    <a:pt x="1473" y="7975"/>
                  </a:lnTo>
                  <a:lnTo>
                    <a:pt x="2209" y="8928"/>
                  </a:lnTo>
                  <a:lnTo>
                    <a:pt x="5245" y="10248"/>
                  </a:lnTo>
                  <a:lnTo>
                    <a:pt x="7416" y="10820"/>
                  </a:lnTo>
                  <a:lnTo>
                    <a:pt x="10210" y="11201"/>
                  </a:lnTo>
                  <a:lnTo>
                    <a:pt x="11785" y="11468"/>
                  </a:lnTo>
                  <a:lnTo>
                    <a:pt x="13360" y="11658"/>
                  </a:lnTo>
                  <a:lnTo>
                    <a:pt x="14147" y="11709"/>
                  </a:lnTo>
                  <a:lnTo>
                    <a:pt x="14935" y="11811"/>
                  </a:lnTo>
                  <a:lnTo>
                    <a:pt x="14986" y="18796"/>
                  </a:lnTo>
                  <a:lnTo>
                    <a:pt x="19240" y="18796"/>
                  </a:lnTo>
                  <a:lnTo>
                    <a:pt x="19215" y="12192"/>
                  </a:lnTo>
                  <a:lnTo>
                    <a:pt x="30418" y="12192"/>
                  </a:lnTo>
                  <a:lnTo>
                    <a:pt x="19202" y="10325"/>
                  </a:lnTo>
                  <a:lnTo>
                    <a:pt x="19199" y="9842"/>
                  </a:lnTo>
                  <a:lnTo>
                    <a:pt x="14935" y="9842"/>
                  </a:lnTo>
                  <a:lnTo>
                    <a:pt x="11607" y="9448"/>
                  </a:lnTo>
                  <a:lnTo>
                    <a:pt x="10147" y="9118"/>
                  </a:lnTo>
                  <a:lnTo>
                    <a:pt x="7251" y="8229"/>
                  </a:lnTo>
                  <a:lnTo>
                    <a:pt x="6553" y="7581"/>
                  </a:lnTo>
                  <a:lnTo>
                    <a:pt x="6591" y="5994"/>
                  </a:lnTo>
                  <a:lnTo>
                    <a:pt x="7315" y="5321"/>
                  </a:lnTo>
                  <a:lnTo>
                    <a:pt x="10327" y="4178"/>
                  </a:lnTo>
                  <a:lnTo>
                    <a:pt x="12306" y="3797"/>
                  </a:lnTo>
                  <a:lnTo>
                    <a:pt x="14884" y="3670"/>
                  </a:lnTo>
                  <a:lnTo>
                    <a:pt x="19164" y="3670"/>
                  </a:lnTo>
                  <a:lnTo>
                    <a:pt x="29492" y="3644"/>
                  </a:lnTo>
                  <a:lnTo>
                    <a:pt x="28359" y="2819"/>
                  </a:lnTo>
                  <a:lnTo>
                    <a:pt x="24714" y="2108"/>
                  </a:lnTo>
                  <a:lnTo>
                    <a:pt x="19164" y="1943"/>
                  </a:lnTo>
                  <a:lnTo>
                    <a:pt x="18986" y="0"/>
                  </a:lnTo>
                  <a:close/>
                </a:path>
                <a:path w="34289" h="22859">
                  <a:moveTo>
                    <a:pt x="30418" y="12192"/>
                  </a:moveTo>
                  <a:lnTo>
                    <a:pt x="19215" y="12192"/>
                  </a:lnTo>
                  <a:lnTo>
                    <a:pt x="21196" y="12420"/>
                  </a:lnTo>
                  <a:lnTo>
                    <a:pt x="21844" y="12471"/>
                  </a:lnTo>
                  <a:lnTo>
                    <a:pt x="24993" y="12954"/>
                  </a:lnTo>
                  <a:lnTo>
                    <a:pt x="26441" y="13373"/>
                  </a:lnTo>
                  <a:lnTo>
                    <a:pt x="27508" y="13881"/>
                  </a:lnTo>
                  <a:lnTo>
                    <a:pt x="28562" y="14414"/>
                  </a:lnTo>
                  <a:lnTo>
                    <a:pt x="28968" y="15024"/>
                  </a:lnTo>
                  <a:lnTo>
                    <a:pt x="28727" y="15722"/>
                  </a:lnTo>
                  <a:lnTo>
                    <a:pt x="28536" y="16497"/>
                  </a:lnTo>
                  <a:lnTo>
                    <a:pt x="27647" y="17157"/>
                  </a:lnTo>
                  <a:lnTo>
                    <a:pt x="24396" y="18313"/>
                  </a:lnTo>
                  <a:lnTo>
                    <a:pt x="22136" y="18669"/>
                  </a:lnTo>
                  <a:lnTo>
                    <a:pt x="19240" y="18796"/>
                  </a:lnTo>
                  <a:lnTo>
                    <a:pt x="29987" y="18796"/>
                  </a:lnTo>
                  <a:lnTo>
                    <a:pt x="32067" y="17983"/>
                  </a:lnTo>
                  <a:lnTo>
                    <a:pt x="33401" y="16891"/>
                  </a:lnTo>
                  <a:lnTo>
                    <a:pt x="33927" y="15024"/>
                  </a:lnTo>
                  <a:lnTo>
                    <a:pt x="33915" y="14414"/>
                  </a:lnTo>
                  <a:lnTo>
                    <a:pt x="33401" y="13728"/>
                  </a:lnTo>
                  <a:lnTo>
                    <a:pt x="31864" y="12903"/>
                  </a:lnTo>
                  <a:lnTo>
                    <a:pt x="30418" y="12192"/>
                  </a:lnTo>
                  <a:close/>
                </a:path>
                <a:path w="34289" h="22859">
                  <a:moveTo>
                    <a:pt x="19164" y="3670"/>
                  </a:moveTo>
                  <a:lnTo>
                    <a:pt x="14884" y="3670"/>
                  </a:lnTo>
                  <a:lnTo>
                    <a:pt x="14935" y="9842"/>
                  </a:lnTo>
                  <a:lnTo>
                    <a:pt x="19199" y="9842"/>
                  </a:lnTo>
                  <a:lnTo>
                    <a:pt x="19164" y="3670"/>
                  </a:lnTo>
                  <a:close/>
                </a:path>
                <a:path w="34289" h="22859">
                  <a:moveTo>
                    <a:pt x="29492" y="3644"/>
                  </a:moveTo>
                  <a:lnTo>
                    <a:pt x="19164" y="3644"/>
                  </a:lnTo>
                  <a:lnTo>
                    <a:pt x="22021" y="3759"/>
                  </a:lnTo>
                  <a:lnTo>
                    <a:pt x="24196" y="4191"/>
                  </a:lnTo>
                  <a:lnTo>
                    <a:pt x="25628" y="4838"/>
                  </a:lnTo>
                  <a:lnTo>
                    <a:pt x="27063" y="5524"/>
                  </a:lnTo>
                  <a:lnTo>
                    <a:pt x="27800" y="6362"/>
                  </a:lnTo>
                  <a:lnTo>
                    <a:pt x="27711" y="7353"/>
                  </a:lnTo>
                  <a:lnTo>
                    <a:pt x="32588" y="7315"/>
                  </a:lnTo>
                  <a:lnTo>
                    <a:pt x="32694" y="6680"/>
                  </a:lnTo>
                  <a:lnTo>
                    <a:pt x="32640" y="6362"/>
                  </a:lnTo>
                  <a:lnTo>
                    <a:pt x="31915" y="5410"/>
                  </a:lnTo>
                  <a:lnTo>
                    <a:pt x="29492" y="3644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604162" y="8419071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4" h="14604">
                  <a:moveTo>
                    <a:pt x="166" y="6444"/>
                  </a:moveTo>
                  <a:lnTo>
                    <a:pt x="177" y="9182"/>
                  </a:lnTo>
                  <a:lnTo>
                    <a:pt x="8547" y="14135"/>
                  </a:lnTo>
                  <a:lnTo>
                    <a:pt x="29121" y="14020"/>
                  </a:lnTo>
                  <a:lnTo>
                    <a:pt x="33549" y="11341"/>
                  </a:lnTo>
                  <a:lnTo>
                    <a:pt x="8420" y="11341"/>
                  </a:lnTo>
                  <a:lnTo>
                    <a:pt x="166" y="6444"/>
                  </a:lnTo>
                  <a:close/>
                </a:path>
                <a:path w="37464" h="14604">
                  <a:moveTo>
                    <a:pt x="37274" y="0"/>
                  </a:moveTo>
                  <a:lnTo>
                    <a:pt x="37325" y="6172"/>
                  </a:lnTo>
                  <a:lnTo>
                    <a:pt x="28994" y="11226"/>
                  </a:lnTo>
                  <a:lnTo>
                    <a:pt x="8420" y="11341"/>
                  </a:lnTo>
                  <a:lnTo>
                    <a:pt x="33549" y="11341"/>
                  </a:lnTo>
                  <a:lnTo>
                    <a:pt x="37452" y="8978"/>
                  </a:lnTo>
                  <a:lnTo>
                    <a:pt x="37401" y="2819"/>
                  </a:lnTo>
                  <a:lnTo>
                    <a:pt x="37274" y="0"/>
                  </a:lnTo>
                  <a:close/>
                </a:path>
                <a:path w="37464" h="14604">
                  <a:moveTo>
                    <a:pt x="0" y="190"/>
                  </a:moveTo>
                  <a:lnTo>
                    <a:pt x="49" y="6172"/>
                  </a:lnTo>
                  <a:lnTo>
                    <a:pt x="166" y="6444"/>
                  </a:lnTo>
                  <a:lnTo>
                    <a:pt x="141" y="2819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07008" y="8419084"/>
              <a:ext cx="34593" cy="1329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604149" y="8407959"/>
              <a:ext cx="37465" cy="22860"/>
            </a:xfrm>
            <a:custGeom>
              <a:avLst/>
              <a:gdLst/>
              <a:ahLst/>
              <a:cxnLst/>
              <a:rect l="l" t="t" r="r" b="b"/>
              <a:pathLst>
                <a:path w="37464" h="22859">
                  <a:moveTo>
                    <a:pt x="28879" y="0"/>
                  </a:moveTo>
                  <a:lnTo>
                    <a:pt x="8331" y="114"/>
                  </a:lnTo>
                  <a:lnTo>
                    <a:pt x="0" y="5143"/>
                  </a:lnTo>
                  <a:lnTo>
                    <a:pt x="63" y="17487"/>
                  </a:lnTo>
                  <a:lnTo>
                    <a:pt x="8445" y="22466"/>
                  </a:lnTo>
                  <a:lnTo>
                    <a:pt x="29006" y="22339"/>
                  </a:lnTo>
                  <a:lnTo>
                    <a:pt x="37338" y="17284"/>
                  </a:lnTo>
                  <a:lnTo>
                    <a:pt x="37287" y="11112"/>
                  </a:lnTo>
                  <a:lnTo>
                    <a:pt x="37261" y="4953"/>
                  </a:lnTo>
                  <a:lnTo>
                    <a:pt x="28879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04149" y="8408035"/>
              <a:ext cx="32042" cy="2108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605673" y="8409711"/>
              <a:ext cx="34290" cy="17780"/>
            </a:xfrm>
            <a:custGeom>
              <a:avLst/>
              <a:gdLst/>
              <a:ahLst/>
              <a:cxnLst/>
              <a:rect l="l" t="t" r="r" b="b"/>
              <a:pathLst>
                <a:path w="34289" h="17779">
                  <a:moveTo>
                    <a:pt x="26403" y="0"/>
                  </a:moveTo>
                  <a:lnTo>
                    <a:pt x="7607" y="101"/>
                  </a:lnTo>
                  <a:lnTo>
                    <a:pt x="0" y="4102"/>
                  </a:lnTo>
                  <a:lnTo>
                    <a:pt x="50" y="14236"/>
                  </a:lnTo>
                  <a:lnTo>
                    <a:pt x="7645" y="17678"/>
                  </a:lnTo>
                  <a:lnTo>
                    <a:pt x="26441" y="17589"/>
                  </a:lnTo>
                  <a:lnTo>
                    <a:pt x="34086" y="14046"/>
                  </a:lnTo>
                  <a:lnTo>
                    <a:pt x="34074" y="8991"/>
                  </a:lnTo>
                  <a:lnTo>
                    <a:pt x="34048" y="392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05686" y="8409762"/>
              <a:ext cx="33778" cy="16878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605673" y="8409711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1458" y="3334"/>
                  </a:moveTo>
                  <a:lnTo>
                    <a:pt x="0" y="4102"/>
                  </a:lnTo>
                  <a:lnTo>
                    <a:pt x="38" y="9182"/>
                  </a:lnTo>
                  <a:lnTo>
                    <a:pt x="1458" y="3334"/>
                  </a:lnTo>
                  <a:close/>
                </a:path>
                <a:path w="34289" h="9525">
                  <a:moveTo>
                    <a:pt x="32548" y="3154"/>
                  </a:moveTo>
                  <a:lnTo>
                    <a:pt x="34074" y="8991"/>
                  </a:lnTo>
                  <a:lnTo>
                    <a:pt x="34048" y="3924"/>
                  </a:lnTo>
                  <a:lnTo>
                    <a:pt x="32548" y="3154"/>
                  </a:lnTo>
                  <a:close/>
                </a:path>
                <a:path w="34289" h="9525">
                  <a:moveTo>
                    <a:pt x="5888" y="1005"/>
                  </a:moveTo>
                  <a:lnTo>
                    <a:pt x="2019" y="1028"/>
                  </a:lnTo>
                  <a:lnTo>
                    <a:pt x="1458" y="3334"/>
                  </a:lnTo>
                  <a:lnTo>
                    <a:pt x="5888" y="1005"/>
                  </a:lnTo>
                  <a:close/>
                </a:path>
                <a:path w="34289" h="9525">
                  <a:moveTo>
                    <a:pt x="31953" y="876"/>
                  </a:moveTo>
                  <a:lnTo>
                    <a:pt x="28142" y="892"/>
                  </a:lnTo>
                  <a:lnTo>
                    <a:pt x="32548" y="3154"/>
                  </a:lnTo>
                  <a:lnTo>
                    <a:pt x="31953" y="876"/>
                  </a:lnTo>
                  <a:close/>
                </a:path>
                <a:path w="34289" h="9525">
                  <a:moveTo>
                    <a:pt x="26403" y="0"/>
                  </a:moveTo>
                  <a:lnTo>
                    <a:pt x="7607" y="101"/>
                  </a:lnTo>
                  <a:lnTo>
                    <a:pt x="5888" y="1005"/>
                  </a:lnTo>
                  <a:lnTo>
                    <a:pt x="28142" y="892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604822" y="8418690"/>
              <a:ext cx="35560" cy="9525"/>
            </a:xfrm>
            <a:custGeom>
              <a:avLst/>
              <a:gdLst/>
              <a:ahLst/>
              <a:cxnLst/>
              <a:rect l="l" t="t" r="r" b="b"/>
              <a:pathLst>
                <a:path w="35560" h="9525">
                  <a:moveTo>
                    <a:pt x="888" y="190"/>
                  </a:moveTo>
                  <a:lnTo>
                    <a:pt x="0" y="9359"/>
                  </a:lnTo>
                  <a:lnTo>
                    <a:pt x="35420" y="9169"/>
                  </a:lnTo>
                  <a:lnTo>
                    <a:pt x="35394" y="8686"/>
                  </a:lnTo>
                  <a:lnTo>
                    <a:pt x="8508" y="8686"/>
                  </a:lnTo>
                  <a:lnTo>
                    <a:pt x="914" y="5245"/>
                  </a:lnTo>
                  <a:lnTo>
                    <a:pt x="888" y="190"/>
                  </a:lnTo>
                  <a:close/>
                </a:path>
                <a:path w="35560" h="9525">
                  <a:moveTo>
                    <a:pt x="34924" y="0"/>
                  </a:moveTo>
                  <a:lnTo>
                    <a:pt x="34950" y="5067"/>
                  </a:lnTo>
                  <a:lnTo>
                    <a:pt x="27304" y="8597"/>
                  </a:lnTo>
                  <a:lnTo>
                    <a:pt x="8508" y="8686"/>
                  </a:lnTo>
                  <a:lnTo>
                    <a:pt x="35394" y="8686"/>
                  </a:lnTo>
                  <a:lnTo>
                    <a:pt x="34924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614500" y="8412823"/>
              <a:ext cx="17145" cy="11430"/>
            </a:xfrm>
            <a:custGeom>
              <a:avLst/>
              <a:gdLst/>
              <a:ahLst/>
              <a:cxnLst/>
              <a:rect l="l" t="t" r="r" b="b"/>
              <a:pathLst>
                <a:path w="17144" h="11429">
                  <a:moveTo>
                    <a:pt x="2463" y="7175"/>
                  </a:moveTo>
                  <a:lnTo>
                    <a:pt x="0" y="7213"/>
                  </a:lnTo>
                  <a:lnTo>
                    <a:pt x="50" y="7924"/>
                  </a:lnTo>
                  <a:lnTo>
                    <a:pt x="635" y="8597"/>
                  </a:lnTo>
                  <a:lnTo>
                    <a:pt x="2908" y="9829"/>
                  </a:lnTo>
                  <a:lnTo>
                    <a:pt x="4813" y="10172"/>
                  </a:lnTo>
                  <a:lnTo>
                    <a:pt x="7493" y="10236"/>
                  </a:lnTo>
                  <a:lnTo>
                    <a:pt x="7518" y="11112"/>
                  </a:lnTo>
                  <a:lnTo>
                    <a:pt x="9626" y="11125"/>
                  </a:lnTo>
                  <a:lnTo>
                    <a:pt x="9601" y="10236"/>
                  </a:lnTo>
                  <a:lnTo>
                    <a:pt x="11950" y="10172"/>
                  </a:lnTo>
                  <a:lnTo>
                    <a:pt x="13677" y="9867"/>
                  </a:lnTo>
                  <a:lnTo>
                    <a:pt x="15032" y="9359"/>
                  </a:lnTo>
                  <a:lnTo>
                    <a:pt x="7467" y="9359"/>
                  </a:lnTo>
                  <a:lnTo>
                    <a:pt x="5930" y="9321"/>
                  </a:lnTo>
                  <a:lnTo>
                    <a:pt x="4711" y="9105"/>
                  </a:lnTo>
                  <a:lnTo>
                    <a:pt x="3430" y="8559"/>
                  </a:lnTo>
                  <a:lnTo>
                    <a:pt x="2908" y="8356"/>
                  </a:lnTo>
                  <a:lnTo>
                    <a:pt x="2539" y="7924"/>
                  </a:lnTo>
                  <a:lnTo>
                    <a:pt x="2463" y="7175"/>
                  </a:lnTo>
                  <a:close/>
                </a:path>
                <a:path w="17144" h="11429">
                  <a:moveTo>
                    <a:pt x="9486" y="0"/>
                  </a:moveTo>
                  <a:lnTo>
                    <a:pt x="7467" y="0"/>
                  </a:lnTo>
                  <a:lnTo>
                    <a:pt x="7429" y="965"/>
                  </a:lnTo>
                  <a:lnTo>
                    <a:pt x="5295" y="1066"/>
                  </a:lnTo>
                  <a:lnTo>
                    <a:pt x="3644" y="1346"/>
                  </a:lnTo>
                  <a:lnTo>
                    <a:pt x="1422" y="2324"/>
                  </a:lnTo>
                  <a:lnTo>
                    <a:pt x="968" y="2717"/>
                  </a:lnTo>
                  <a:lnTo>
                    <a:pt x="841" y="4102"/>
                  </a:lnTo>
                  <a:lnTo>
                    <a:pt x="1117" y="4444"/>
                  </a:lnTo>
                  <a:lnTo>
                    <a:pt x="7467" y="5892"/>
                  </a:lnTo>
                  <a:lnTo>
                    <a:pt x="7467" y="9359"/>
                  </a:lnTo>
                  <a:lnTo>
                    <a:pt x="9601" y="9359"/>
                  </a:lnTo>
                  <a:lnTo>
                    <a:pt x="9575" y="6070"/>
                  </a:lnTo>
                  <a:lnTo>
                    <a:pt x="15165" y="6070"/>
                  </a:lnTo>
                  <a:lnTo>
                    <a:pt x="14097" y="5753"/>
                  </a:lnTo>
                  <a:lnTo>
                    <a:pt x="10604" y="5232"/>
                  </a:lnTo>
                  <a:lnTo>
                    <a:pt x="9550" y="5143"/>
                  </a:lnTo>
                  <a:lnTo>
                    <a:pt x="9550" y="4889"/>
                  </a:lnTo>
                  <a:lnTo>
                    <a:pt x="3251" y="3771"/>
                  </a:lnTo>
                  <a:lnTo>
                    <a:pt x="3289" y="2984"/>
                  </a:lnTo>
                  <a:lnTo>
                    <a:pt x="3670" y="2654"/>
                  </a:lnTo>
                  <a:lnTo>
                    <a:pt x="5197" y="2057"/>
                  </a:lnTo>
                  <a:lnTo>
                    <a:pt x="6134" y="1879"/>
                  </a:lnTo>
                  <a:lnTo>
                    <a:pt x="7429" y="1816"/>
                  </a:lnTo>
                  <a:lnTo>
                    <a:pt x="9550" y="1816"/>
                  </a:lnTo>
                  <a:lnTo>
                    <a:pt x="14687" y="1803"/>
                  </a:lnTo>
                  <a:lnTo>
                    <a:pt x="14160" y="1409"/>
                  </a:lnTo>
                  <a:lnTo>
                    <a:pt x="12319" y="1054"/>
                  </a:lnTo>
                  <a:lnTo>
                    <a:pt x="9550" y="952"/>
                  </a:lnTo>
                  <a:lnTo>
                    <a:pt x="9486" y="0"/>
                  </a:lnTo>
                  <a:close/>
                </a:path>
                <a:path w="17144" h="11429">
                  <a:moveTo>
                    <a:pt x="15165" y="6070"/>
                  </a:moveTo>
                  <a:lnTo>
                    <a:pt x="9575" y="6070"/>
                  </a:lnTo>
                  <a:lnTo>
                    <a:pt x="10274" y="6134"/>
                  </a:lnTo>
                  <a:lnTo>
                    <a:pt x="12471" y="6438"/>
                  </a:lnTo>
                  <a:lnTo>
                    <a:pt x="13220" y="6667"/>
                  </a:lnTo>
                  <a:lnTo>
                    <a:pt x="14249" y="7175"/>
                  </a:lnTo>
                  <a:lnTo>
                    <a:pt x="14353" y="7835"/>
                  </a:lnTo>
                  <a:lnTo>
                    <a:pt x="14249" y="8216"/>
                  </a:lnTo>
                  <a:lnTo>
                    <a:pt x="13779" y="8559"/>
                  </a:lnTo>
                  <a:lnTo>
                    <a:pt x="12166" y="9131"/>
                  </a:lnTo>
                  <a:lnTo>
                    <a:pt x="11061" y="9296"/>
                  </a:lnTo>
                  <a:lnTo>
                    <a:pt x="9601" y="9359"/>
                  </a:lnTo>
                  <a:lnTo>
                    <a:pt x="15032" y="9359"/>
                  </a:lnTo>
                  <a:lnTo>
                    <a:pt x="16014" y="8991"/>
                  </a:lnTo>
                  <a:lnTo>
                    <a:pt x="16675" y="8420"/>
                  </a:lnTo>
                  <a:lnTo>
                    <a:pt x="16915" y="7518"/>
                  </a:lnTo>
                  <a:lnTo>
                    <a:pt x="16910" y="7175"/>
                  </a:lnTo>
                  <a:lnTo>
                    <a:pt x="16675" y="6832"/>
                  </a:lnTo>
                  <a:lnTo>
                    <a:pt x="15900" y="6426"/>
                  </a:lnTo>
                  <a:lnTo>
                    <a:pt x="15165" y="6070"/>
                  </a:lnTo>
                  <a:close/>
                </a:path>
                <a:path w="17144" h="11429">
                  <a:moveTo>
                    <a:pt x="9550" y="1816"/>
                  </a:moveTo>
                  <a:lnTo>
                    <a:pt x="7429" y="1816"/>
                  </a:lnTo>
                  <a:lnTo>
                    <a:pt x="7467" y="4889"/>
                  </a:lnTo>
                  <a:lnTo>
                    <a:pt x="9550" y="4889"/>
                  </a:lnTo>
                  <a:lnTo>
                    <a:pt x="9550" y="1816"/>
                  </a:lnTo>
                  <a:close/>
                </a:path>
                <a:path w="17144" h="11429">
                  <a:moveTo>
                    <a:pt x="14687" y="1803"/>
                  </a:moveTo>
                  <a:lnTo>
                    <a:pt x="9550" y="1803"/>
                  </a:lnTo>
                  <a:lnTo>
                    <a:pt x="10998" y="1854"/>
                  </a:lnTo>
                  <a:lnTo>
                    <a:pt x="12090" y="2070"/>
                  </a:lnTo>
                  <a:lnTo>
                    <a:pt x="13512" y="2768"/>
                  </a:lnTo>
                  <a:lnTo>
                    <a:pt x="13868" y="3174"/>
                  </a:lnTo>
                  <a:lnTo>
                    <a:pt x="13830" y="3670"/>
                  </a:lnTo>
                  <a:lnTo>
                    <a:pt x="16268" y="3657"/>
                  </a:lnTo>
                  <a:lnTo>
                    <a:pt x="16311" y="3174"/>
                  </a:lnTo>
                  <a:lnTo>
                    <a:pt x="15913" y="2717"/>
                  </a:lnTo>
                  <a:lnTo>
                    <a:pt x="14687" y="1803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641984" y="8402574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0" y="4211"/>
                  </a:moveTo>
                  <a:lnTo>
                    <a:pt x="11" y="5981"/>
                  </a:lnTo>
                  <a:lnTo>
                    <a:pt x="5497" y="9232"/>
                  </a:lnTo>
                  <a:lnTo>
                    <a:pt x="18908" y="9143"/>
                  </a:lnTo>
                  <a:lnTo>
                    <a:pt x="21787" y="7391"/>
                  </a:lnTo>
                  <a:lnTo>
                    <a:pt x="5395" y="7391"/>
                  </a:lnTo>
                  <a:lnTo>
                    <a:pt x="0" y="4211"/>
                  </a:lnTo>
                  <a:close/>
                </a:path>
                <a:path w="24764" h="9525">
                  <a:moveTo>
                    <a:pt x="24204" y="0"/>
                  </a:moveTo>
                  <a:lnTo>
                    <a:pt x="24255" y="4038"/>
                  </a:lnTo>
                  <a:lnTo>
                    <a:pt x="18819" y="7315"/>
                  </a:lnTo>
                  <a:lnTo>
                    <a:pt x="5395" y="7391"/>
                  </a:lnTo>
                  <a:lnTo>
                    <a:pt x="21787" y="7391"/>
                  </a:lnTo>
                  <a:lnTo>
                    <a:pt x="24331" y="5841"/>
                  </a:lnTo>
                  <a:lnTo>
                    <a:pt x="24204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65817" y="8402561"/>
              <a:ext cx="467" cy="184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641868" y="8395284"/>
              <a:ext cx="24765" cy="15240"/>
            </a:xfrm>
            <a:custGeom>
              <a:avLst/>
              <a:gdLst/>
              <a:ahLst/>
              <a:cxnLst/>
              <a:rect l="l" t="t" r="r" b="b"/>
              <a:pathLst>
                <a:path w="24764" h="15240">
                  <a:moveTo>
                    <a:pt x="18859" y="0"/>
                  </a:moveTo>
                  <a:lnTo>
                    <a:pt x="5435" y="101"/>
                  </a:lnTo>
                  <a:lnTo>
                    <a:pt x="0" y="3378"/>
                  </a:lnTo>
                  <a:lnTo>
                    <a:pt x="38" y="11455"/>
                  </a:lnTo>
                  <a:lnTo>
                    <a:pt x="5511" y="14668"/>
                  </a:lnTo>
                  <a:lnTo>
                    <a:pt x="18935" y="14592"/>
                  </a:lnTo>
                  <a:lnTo>
                    <a:pt x="24371" y="11315"/>
                  </a:lnTo>
                  <a:lnTo>
                    <a:pt x="24320" y="7277"/>
                  </a:lnTo>
                  <a:lnTo>
                    <a:pt x="24307" y="3263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41894" y="8401338"/>
              <a:ext cx="20472" cy="858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642859" y="8396427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60" h="12065">
                  <a:moveTo>
                    <a:pt x="17221" y="0"/>
                  </a:moveTo>
                  <a:lnTo>
                    <a:pt x="4965" y="88"/>
                  </a:lnTo>
                  <a:lnTo>
                    <a:pt x="0" y="2717"/>
                  </a:lnTo>
                  <a:lnTo>
                    <a:pt x="38" y="9321"/>
                  </a:lnTo>
                  <a:lnTo>
                    <a:pt x="5003" y="11569"/>
                  </a:lnTo>
                  <a:lnTo>
                    <a:pt x="17246" y="11518"/>
                  </a:lnTo>
                  <a:lnTo>
                    <a:pt x="22263" y="9220"/>
                  </a:lnTo>
                  <a:lnTo>
                    <a:pt x="22237" y="5880"/>
                  </a:lnTo>
                  <a:lnTo>
                    <a:pt x="22225" y="2578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42884" y="8399824"/>
              <a:ext cx="15469" cy="813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642859" y="8396427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60" h="6350">
                  <a:moveTo>
                    <a:pt x="961" y="2208"/>
                  </a:moveTo>
                  <a:lnTo>
                    <a:pt x="0" y="2717"/>
                  </a:lnTo>
                  <a:lnTo>
                    <a:pt x="25" y="6007"/>
                  </a:lnTo>
                  <a:lnTo>
                    <a:pt x="961" y="2208"/>
                  </a:lnTo>
                  <a:close/>
                </a:path>
                <a:path w="22860" h="6350">
                  <a:moveTo>
                    <a:pt x="21247" y="2074"/>
                  </a:moveTo>
                  <a:lnTo>
                    <a:pt x="22237" y="5880"/>
                  </a:lnTo>
                  <a:lnTo>
                    <a:pt x="22225" y="2578"/>
                  </a:lnTo>
                  <a:lnTo>
                    <a:pt x="21247" y="2074"/>
                  </a:lnTo>
                  <a:close/>
                </a:path>
                <a:path w="22860" h="6350">
                  <a:moveTo>
                    <a:pt x="3835" y="687"/>
                  </a:moveTo>
                  <a:lnTo>
                    <a:pt x="1333" y="698"/>
                  </a:lnTo>
                  <a:lnTo>
                    <a:pt x="961" y="2208"/>
                  </a:lnTo>
                  <a:lnTo>
                    <a:pt x="3835" y="687"/>
                  </a:lnTo>
                  <a:close/>
                </a:path>
                <a:path w="22860" h="6350">
                  <a:moveTo>
                    <a:pt x="20866" y="609"/>
                  </a:moveTo>
                  <a:lnTo>
                    <a:pt x="18425" y="620"/>
                  </a:lnTo>
                  <a:lnTo>
                    <a:pt x="21247" y="2074"/>
                  </a:lnTo>
                  <a:lnTo>
                    <a:pt x="20866" y="609"/>
                  </a:lnTo>
                  <a:close/>
                </a:path>
                <a:path w="22860" h="6350">
                  <a:moveTo>
                    <a:pt x="17221" y="0"/>
                  </a:moveTo>
                  <a:lnTo>
                    <a:pt x="4965" y="88"/>
                  </a:lnTo>
                  <a:lnTo>
                    <a:pt x="3835" y="687"/>
                  </a:lnTo>
                  <a:lnTo>
                    <a:pt x="18425" y="620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642300" y="8402307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4" h="6350">
                  <a:moveTo>
                    <a:pt x="584" y="114"/>
                  </a:moveTo>
                  <a:lnTo>
                    <a:pt x="0" y="6108"/>
                  </a:lnTo>
                  <a:lnTo>
                    <a:pt x="23113" y="6007"/>
                  </a:lnTo>
                  <a:lnTo>
                    <a:pt x="23097" y="5689"/>
                  </a:lnTo>
                  <a:lnTo>
                    <a:pt x="5575" y="5689"/>
                  </a:lnTo>
                  <a:lnTo>
                    <a:pt x="596" y="3454"/>
                  </a:lnTo>
                  <a:lnTo>
                    <a:pt x="584" y="114"/>
                  </a:lnTo>
                  <a:close/>
                </a:path>
                <a:path w="23494" h="6350">
                  <a:moveTo>
                    <a:pt x="22796" y="0"/>
                  </a:moveTo>
                  <a:lnTo>
                    <a:pt x="22821" y="3340"/>
                  </a:lnTo>
                  <a:lnTo>
                    <a:pt x="17818" y="5638"/>
                  </a:lnTo>
                  <a:lnTo>
                    <a:pt x="5575" y="5689"/>
                  </a:lnTo>
                  <a:lnTo>
                    <a:pt x="23097" y="5689"/>
                  </a:lnTo>
                  <a:lnTo>
                    <a:pt x="2279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648637" y="8398485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20">
                  <a:moveTo>
                    <a:pt x="1625" y="4686"/>
                  </a:moveTo>
                  <a:lnTo>
                    <a:pt x="0" y="4698"/>
                  </a:lnTo>
                  <a:lnTo>
                    <a:pt x="38" y="5194"/>
                  </a:lnTo>
                  <a:lnTo>
                    <a:pt x="419" y="5613"/>
                  </a:lnTo>
                  <a:lnTo>
                    <a:pt x="1905" y="6413"/>
                  </a:lnTo>
                  <a:lnTo>
                    <a:pt x="3136" y="6629"/>
                  </a:lnTo>
                  <a:lnTo>
                    <a:pt x="4889" y="6692"/>
                  </a:lnTo>
                  <a:lnTo>
                    <a:pt x="4902" y="7251"/>
                  </a:lnTo>
                  <a:lnTo>
                    <a:pt x="6286" y="7251"/>
                  </a:lnTo>
                  <a:lnTo>
                    <a:pt x="6273" y="6692"/>
                  </a:lnTo>
                  <a:lnTo>
                    <a:pt x="7785" y="6629"/>
                  </a:lnTo>
                  <a:lnTo>
                    <a:pt x="8928" y="6438"/>
                  </a:lnTo>
                  <a:lnTo>
                    <a:pt x="9677" y="6134"/>
                  </a:lnTo>
                  <a:lnTo>
                    <a:pt x="4889" y="6134"/>
                  </a:lnTo>
                  <a:lnTo>
                    <a:pt x="3804" y="6070"/>
                  </a:lnTo>
                  <a:lnTo>
                    <a:pt x="3073" y="5956"/>
                  </a:lnTo>
                  <a:lnTo>
                    <a:pt x="1905" y="5435"/>
                  </a:lnTo>
                  <a:lnTo>
                    <a:pt x="1692" y="5194"/>
                  </a:lnTo>
                  <a:lnTo>
                    <a:pt x="1625" y="4686"/>
                  </a:lnTo>
                  <a:close/>
                </a:path>
                <a:path w="11430" h="7620">
                  <a:moveTo>
                    <a:pt x="6184" y="0"/>
                  </a:moveTo>
                  <a:lnTo>
                    <a:pt x="4876" y="12"/>
                  </a:lnTo>
                  <a:lnTo>
                    <a:pt x="4851" y="647"/>
                  </a:lnTo>
                  <a:lnTo>
                    <a:pt x="3441" y="698"/>
                  </a:lnTo>
                  <a:lnTo>
                    <a:pt x="2374" y="863"/>
                  </a:lnTo>
                  <a:lnTo>
                    <a:pt x="901" y="1511"/>
                  </a:lnTo>
                  <a:lnTo>
                    <a:pt x="636" y="1739"/>
                  </a:lnTo>
                  <a:lnTo>
                    <a:pt x="568" y="2692"/>
                  </a:lnTo>
                  <a:lnTo>
                    <a:pt x="723" y="2908"/>
                  </a:lnTo>
                  <a:lnTo>
                    <a:pt x="1714" y="3352"/>
                  </a:lnTo>
                  <a:lnTo>
                    <a:pt x="2400" y="3517"/>
                  </a:lnTo>
                  <a:lnTo>
                    <a:pt x="3835" y="3746"/>
                  </a:lnTo>
                  <a:lnTo>
                    <a:pt x="4876" y="3835"/>
                  </a:lnTo>
                  <a:lnTo>
                    <a:pt x="4889" y="6134"/>
                  </a:lnTo>
                  <a:lnTo>
                    <a:pt x="9713" y="6121"/>
                  </a:lnTo>
                  <a:lnTo>
                    <a:pt x="6273" y="6121"/>
                  </a:lnTo>
                  <a:lnTo>
                    <a:pt x="6261" y="3949"/>
                  </a:lnTo>
                  <a:lnTo>
                    <a:pt x="9925" y="3949"/>
                  </a:lnTo>
                  <a:lnTo>
                    <a:pt x="9123" y="3746"/>
                  </a:lnTo>
                  <a:lnTo>
                    <a:pt x="8343" y="3606"/>
                  </a:lnTo>
                  <a:lnTo>
                    <a:pt x="7289" y="3454"/>
                  </a:lnTo>
                  <a:lnTo>
                    <a:pt x="6261" y="3378"/>
                  </a:lnTo>
                  <a:lnTo>
                    <a:pt x="6260" y="3200"/>
                  </a:lnTo>
                  <a:lnTo>
                    <a:pt x="4648" y="3187"/>
                  </a:lnTo>
                  <a:lnTo>
                    <a:pt x="4470" y="3149"/>
                  </a:lnTo>
                  <a:lnTo>
                    <a:pt x="3784" y="3086"/>
                  </a:lnTo>
                  <a:lnTo>
                    <a:pt x="2374" y="2692"/>
                  </a:lnTo>
                  <a:lnTo>
                    <a:pt x="2146" y="2451"/>
                  </a:lnTo>
                  <a:lnTo>
                    <a:pt x="2146" y="1943"/>
                  </a:lnTo>
                  <a:lnTo>
                    <a:pt x="2374" y="1739"/>
                  </a:lnTo>
                  <a:lnTo>
                    <a:pt x="3352" y="1333"/>
                  </a:lnTo>
                  <a:lnTo>
                    <a:pt x="3987" y="1244"/>
                  </a:lnTo>
                  <a:lnTo>
                    <a:pt x="4851" y="1193"/>
                  </a:lnTo>
                  <a:lnTo>
                    <a:pt x="6248" y="1193"/>
                  </a:lnTo>
                  <a:lnTo>
                    <a:pt x="9614" y="1181"/>
                  </a:lnTo>
                  <a:lnTo>
                    <a:pt x="9245" y="901"/>
                  </a:lnTo>
                  <a:lnTo>
                    <a:pt x="8051" y="685"/>
                  </a:lnTo>
                  <a:lnTo>
                    <a:pt x="6248" y="634"/>
                  </a:lnTo>
                  <a:lnTo>
                    <a:pt x="6184" y="0"/>
                  </a:lnTo>
                  <a:close/>
                </a:path>
                <a:path w="11430" h="7620">
                  <a:moveTo>
                    <a:pt x="9925" y="3949"/>
                  </a:moveTo>
                  <a:lnTo>
                    <a:pt x="6261" y="3949"/>
                  </a:lnTo>
                  <a:lnTo>
                    <a:pt x="8153" y="4216"/>
                  </a:lnTo>
                  <a:lnTo>
                    <a:pt x="8623" y="4343"/>
                  </a:lnTo>
                  <a:lnTo>
                    <a:pt x="9309" y="4686"/>
                  </a:lnTo>
                  <a:lnTo>
                    <a:pt x="9309" y="5372"/>
                  </a:lnTo>
                  <a:lnTo>
                    <a:pt x="9004" y="5575"/>
                  </a:lnTo>
                  <a:lnTo>
                    <a:pt x="7962" y="5956"/>
                  </a:lnTo>
                  <a:lnTo>
                    <a:pt x="7200" y="6070"/>
                  </a:lnTo>
                  <a:lnTo>
                    <a:pt x="6273" y="6121"/>
                  </a:lnTo>
                  <a:lnTo>
                    <a:pt x="9713" y="6121"/>
                  </a:lnTo>
                  <a:lnTo>
                    <a:pt x="10439" y="5867"/>
                  </a:lnTo>
                  <a:lnTo>
                    <a:pt x="10802" y="5575"/>
                  </a:lnTo>
                  <a:lnTo>
                    <a:pt x="10928" y="5372"/>
                  </a:lnTo>
                  <a:lnTo>
                    <a:pt x="11048" y="4902"/>
                  </a:lnTo>
                  <a:lnTo>
                    <a:pt x="11047" y="4686"/>
                  </a:lnTo>
                  <a:lnTo>
                    <a:pt x="10896" y="4444"/>
                  </a:lnTo>
                  <a:lnTo>
                    <a:pt x="10375" y="4203"/>
                  </a:lnTo>
                  <a:lnTo>
                    <a:pt x="9925" y="3949"/>
                  </a:lnTo>
                  <a:close/>
                </a:path>
                <a:path w="11430" h="7620">
                  <a:moveTo>
                    <a:pt x="6248" y="1193"/>
                  </a:moveTo>
                  <a:lnTo>
                    <a:pt x="4851" y="1193"/>
                  </a:lnTo>
                  <a:lnTo>
                    <a:pt x="4864" y="3200"/>
                  </a:lnTo>
                  <a:lnTo>
                    <a:pt x="6260" y="3200"/>
                  </a:lnTo>
                  <a:lnTo>
                    <a:pt x="6248" y="1193"/>
                  </a:lnTo>
                  <a:close/>
                </a:path>
                <a:path w="11430" h="7620">
                  <a:moveTo>
                    <a:pt x="9614" y="1181"/>
                  </a:moveTo>
                  <a:lnTo>
                    <a:pt x="6248" y="1181"/>
                  </a:lnTo>
                  <a:lnTo>
                    <a:pt x="7250" y="1244"/>
                  </a:lnTo>
                  <a:lnTo>
                    <a:pt x="7861" y="1333"/>
                  </a:lnTo>
                  <a:lnTo>
                    <a:pt x="8813" y="1803"/>
                  </a:lnTo>
                  <a:lnTo>
                    <a:pt x="8934" y="1943"/>
                  </a:lnTo>
                  <a:lnTo>
                    <a:pt x="9042" y="2387"/>
                  </a:lnTo>
                  <a:lnTo>
                    <a:pt x="10617" y="2362"/>
                  </a:lnTo>
                  <a:lnTo>
                    <a:pt x="10534" y="1943"/>
                  </a:lnTo>
                  <a:lnTo>
                    <a:pt x="10351" y="1739"/>
                  </a:lnTo>
                  <a:lnTo>
                    <a:pt x="9614" y="1181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2240" y="8272920"/>
              <a:ext cx="348272" cy="43532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09637" y="8300136"/>
              <a:ext cx="149428" cy="9319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263192" y="8387486"/>
              <a:ext cx="52069" cy="27940"/>
            </a:xfrm>
            <a:custGeom>
              <a:avLst/>
              <a:gdLst/>
              <a:ahLst/>
              <a:cxnLst/>
              <a:rect l="l" t="t" r="r" b="b"/>
              <a:pathLst>
                <a:path w="52069" h="27940">
                  <a:moveTo>
                    <a:pt x="21526" y="0"/>
                  </a:moveTo>
                  <a:lnTo>
                    <a:pt x="0" y="13334"/>
                  </a:lnTo>
                  <a:lnTo>
                    <a:pt x="30149" y="27762"/>
                  </a:lnTo>
                  <a:lnTo>
                    <a:pt x="51650" y="14452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BCBA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293342" y="8401952"/>
              <a:ext cx="21590" cy="17780"/>
            </a:xfrm>
            <a:custGeom>
              <a:avLst/>
              <a:gdLst/>
              <a:ahLst/>
              <a:cxnLst/>
              <a:rect l="l" t="t" r="r" b="b"/>
              <a:pathLst>
                <a:path w="21590" h="17779">
                  <a:moveTo>
                    <a:pt x="21501" y="0"/>
                  </a:moveTo>
                  <a:lnTo>
                    <a:pt x="0" y="13309"/>
                  </a:lnTo>
                  <a:lnTo>
                    <a:pt x="0" y="17297"/>
                  </a:lnTo>
                  <a:lnTo>
                    <a:pt x="21501" y="3975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0701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263192" y="840082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0" y="0"/>
                  </a:moveTo>
                  <a:lnTo>
                    <a:pt x="0" y="4000"/>
                  </a:lnTo>
                  <a:lnTo>
                    <a:pt x="30149" y="18402"/>
                  </a:lnTo>
                  <a:lnTo>
                    <a:pt x="30149" y="14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059326" y="8289646"/>
              <a:ext cx="52069" cy="27940"/>
            </a:xfrm>
            <a:custGeom>
              <a:avLst/>
              <a:gdLst/>
              <a:ahLst/>
              <a:cxnLst/>
              <a:rect l="l" t="t" r="r" b="b"/>
              <a:pathLst>
                <a:path w="52069" h="27940">
                  <a:moveTo>
                    <a:pt x="21526" y="0"/>
                  </a:moveTo>
                  <a:lnTo>
                    <a:pt x="0" y="13322"/>
                  </a:lnTo>
                  <a:lnTo>
                    <a:pt x="30137" y="27749"/>
                  </a:lnTo>
                  <a:lnTo>
                    <a:pt x="51650" y="14452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BCBA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089459" y="8304111"/>
              <a:ext cx="21590" cy="17780"/>
            </a:xfrm>
            <a:custGeom>
              <a:avLst/>
              <a:gdLst/>
              <a:ahLst/>
              <a:cxnLst/>
              <a:rect l="l" t="t" r="r" b="b"/>
              <a:pathLst>
                <a:path w="21590" h="17779">
                  <a:moveTo>
                    <a:pt x="21513" y="0"/>
                  </a:moveTo>
                  <a:lnTo>
                    <a:pt x="0" y="13309"/>
                  </a:lnTo>
                  <a:lnTo>
                    <a:pt x="0" y="17284"/>
                  </a:lnTo>
                  <a:lnTo>
                    <a:pt x="21513" y="3975"/>
                  </a:lnTo>
                  <a:lnTo>
                    <a:pt x="21513" y="0"/>
                  </a:lnTo>
                  <a:close/>
                </a:path>
              </a:pathLst>
            </a:custGeom>
            <a:solidFill>
              <a:srgbClr val="0701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059322" y="8302968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0" y="0"/>
                  </a:moveTo>
                  <a:lnTo>
                    <a:pt x="0" y="4013"/>
                  </a:lnTo>
                  <a:lnTo>
                    <a:pt x="30137" y="18415"/>
                  </a:lnTo>
                  <a:lnTo>
                    <a:pt x="30137" y="14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111841" y="8678164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66" y="20472"/>
                  </a:lnTo>
                  <a:lnTo>
                    <a:pt x="37857" y="19226"/>
                  </a:lnTo>
                  <a:lnTo>
                    <a:pt x="46508" y="15763"/>
                  </a:lnTo>
                  <a:lnTo>
                    <a:pt x="52343" y="10610"/>
                  </a:lnTo>
                  <a:lnTo>
                    <a:pt x="54483" y="4292"/>
                  </a:lnTo>
                  <a:lnTo>
                    <a:pt x="54356" y="177"/>
                  </a:lnTo>
                  <a:lnTo>
                    <a:pt x="52200" y="6506"/>
                  </a:lnTo>
                  <a:lnTo>
                    <a:pt x="46358" y="11671"/>
                  </a:lnTo>
                  <a:lnTo>
                    <a:pt x="37711" y="15140"/>
                  </a:lnTo>
                  <a:lnTo>
                    <a:pt x="27139" y="16382"/>
                  </a:lnTo>
                  <a:lnTo>
                    <a:pt x="16552" y="15066"/>
                  </a:lnTo>
                  <a:lnTo>
                    <a:pt x="7921" y="11544"/>
                  </a:lnTo>
                  <a:lnTo>
                    <a:pt x="2115" y="6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11884" y="8678977"/>
              <a:ext cx="53771" cy="18287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111849" y="8661933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28" y="0"/>
                  </a:moveTo>
                  <a:lnTo>
                    <a:pt x="16641" y="1257"/>
                  </a:lnTo>
                  <a:lnTo>
                    <a:pt x="7994" y="4722"/>
                  </a:lnTo>
                  <a:lnTo>
                    <a:pt x="2157" y="9881"/>
                  </a:lnTo>
                  <a:lnTo>
                    <a:pt x="0" y="16217"/>
                  </a:lnTo>
                  <a:lnTo>
                    <a:pt x="2114" y="22563"/>
                  </a:lnTo>
                  <a:lnTo>
                    <a:pt x="7916" y="27762"/>
                  </a:lnTo>
                  <a:lnTo>
                    <a:pt x="16535" y="31284"/>
                  </a:lnTo>
                  <a:lnTo>
                    <a:pt x="27101" y="32600"/>
                  </a:lnTo>
                  <a:lnTo>
                    <a:pt x="37687" y="31354"/>
                  </a:lnTo>
                  <a:lnTo>
                    <a:pt x="46342" y="27890"/>
                  </a:lnTo>
                  <a:lnTo>
                    <a:pt x="52187" y="22733"/>
                  </a:lnTo>
                  <a:lnTo>
                    <a:pt x="54343" y="16408"/>
                  </a:lnTo>
                  <a:lnTo>
                    <a:pt x="52215" y="10056"/>
                  </a:lnTo>
                  <a:lnTo>
                    <a:pt x="46410" y="4856"/>
                  </a:lnTo>
                  <a:lnTo>
                    <a:pt x="37793" y="1329"/>
                  </a:lnTo>
                  <a:lnTo>
                    <a:pt x="27228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11846" y="8661921"/>
              <a:ext cx="47506" cy="3246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114079" y="8664473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41" y="0"/>
                  </a:moveTo>
                  <a:lnTo>
                    <a:pt x="15187" y="995"/>
                  </a:lnTo>
                  <a:lnTo>
                    <a:pt x="7296" y="3767"/>
                  </a:lnTo>
                  <a:lnTo>
                    <a:pt x="1966" y="7931"/>
                  </a:lnTo>
                  <a:lnTo>
                    <a:pt x="0" y="13106"/>
                  </a:lnTo>
                  <a:lnTo>
                    <a:pt x="1914" y="18182"/>
                  </a:lnTo>
                  <a:lnTo>
                    <a:pt x="7191" y="22145"/>
                  </a:lnTo>
                  <a:lnTo>
                    <a:pt x="15044" y="24732"/>
                  </a:lnTo>
                  <a:lnTo>
                    <a:pt x="24688" y="25679"/>
                  </a:lnTo>
                  <a:lnTo>
                    <a:pt x="34370" y="24794"/>
                  </a:lnTo>
                  <a:lnTo>
                    <a:pt x="42300" y="22258"/>
                  </a:lnTo>
                  <a:lnTo>
                    <a:pt x="47663" y="18333"/>
                  </a:lnTo>
                  <a:lnTo>
                    <a:pt x="49644" y="13284"/>
                  </a:lnTo>
                  <a:lnTo>
                    <a:pt x="47702" y="8079"/>
                  </a:lnTo>
                  <a:lnTo>
                    <a:pt x="42391" y="3870"/>
                  </a:lnTo>
                  <a:lnTo>
                    <a:pt x="34504" y="1046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14056" y="8664486"/>
              <a:ext cx="48778" cy="20891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114079" y="8664473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41" y="0"/>
                  </a:moveTo>
                  <a:lnTo>
                    <a:pt x="15187" y="995"/>
                  </a:lnTo>
                  <a:lnTo>
                    <a:pt x="7296" y="3767"/>
                  </a:lnTo>
                  <a:lnTo>
                    <a:pt x="1966" y="7931"/>
                  </a:lnTo>
                  <a:lnTo>
                    <a:pt x="0" y="13106"/>
                  </a:lnTo>
                  <a:lnTo>
                    <a:pt x="813" y="11257"/>
                  </a:lnTo>
                  <a:lnTo>
                    <a:pt x="4238" y="7196"/>
                  </a:lnTo>
                  <a:lnTo>
                    <a:pt x="11755" y="3146"/>
                  </a:lnTo>
                  <a:lnTo>
                    <a:pt x="24841" y="1333"/>
                  </a:lnTo>
                  <a:lnTo>
                    <a:pt x="37921" y="3222"/>
                  </a:lnTo>
                  <a:lnTo>
                    <a:pt x="45424" y="7327"/>
                  </a:lnTo>
                  <a:lnTo>
                    <a:pt x="48837" y="11424"/>
                  </a:lnTo>
                  <a:lnTo>
                    <a:pt x="49644" y="13284"/>
                  </a:lnTo>
                  <a:lnTo>
                    <a:pt x="47702" y="8079"/>
                  </a:lnTo>
                  <a:lnTo>
                    <a:pt x="42391" y="3870"/>
                  </a:lnTo>
                  <a:lnTo>
                    <a:pt x="34504" y="1046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114078" y="8677592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4" y="2088"/>
                  </a:lnTo>
                  <a:lnTo>
                    <a:pt x="2543" y="6691"/>
                  </a:lnTo>
                  <a:lnTo>
                    <a:pt x="9783" y="11310"/>
                  </a:lnTo>
                  <a:lnTo>
                    <a:pt x="24612" y="13449"/>
                  </a:lnTo>
                  <a:lnTo>
                    <a:pt x="31090" y="12547"/>
                  </a:lnTo>
                  <a:lnTo>
                    <a:pt x="24688" y="12547"/>
                  </a:lnTo>
                  <a:lnTo>
                    <a:pt x="15039" y="11608"/>
                  </a:lnTo>
                  <a:lnTo>
                    <a:pt x="7186" y="9026"/>
                  </a:lnTo>
                  <a:lnTo>
                    <a:pt x="1912" y="5068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51" y="5226"/>
                  </a:moveTo>
                  <a:lnTo>
                    <a:pt x="42305" y="9140"/>
                  </a:lnTo>
                  <a:lnTo>
                    <a:pt x="34372" y="11671"/>
                  </a:lnTo>
                  <a:lnTo>
                    <a:pt x="24688" y="12547"/>
                  </a:lnTo>
                  <a:lnTo>
                    <a:pt x="31090" y="12547"/>
                  </a:lnTo>
                  <a:lnTo>
                    <a:pt x="39346" y="11398"/>
                  </a:lnTo>
                  <a:lnTo>
                    <a:pt x="46748" y="6824"/>
                  </a:lnTo>
                  <a:lnTo>
                    <a:pt x="47651" y="5226"/>
                  </a:lnTo>
                  <a:close/>
                </a:path>
                <a:path w="50165" h="13970">
                  <a:moveTo>
                    <a:pt x="49644" y="152"/>
                  </a:moveTo>
                  <a:lnTo>
                    <a:pt x="47690" y="5159"/>
                  </a:lnTo>
                  <a:lnTo>
                    <a:pt x="49340" y="2238"/>
                  </a:lnTo>
                  <a:lnTo>
                    <a:pt x="49644" y="152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126917" y="8668969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0" y="10401"/>
                  </a:moveTo>
                  <a:lnTo>
                    <a:pt x="10820" y="14909"/>
                  </a:lnTo>
                  <a:lnTo>
                    <a:pt x="10896" y="16154"/>
                  </a:lnTo>
                  <a:lnTo>
                    <a:pt x="13944" y="16217"/>
                  </a:lnTo>
                  <a:lnTo>
                    <a:pt x="13944" y="14947"/>
                  </a:lnTo>
                  <a:lnTo>
                    <a:pt x="17360" y="14820"/>
                  </a:lnTo>
                  <a:lnTo>
                    <a:pt x="19888" y="14465"/>
                  </a:lnTo>
                  <a:lnTo>
                    <a:pt x="21972" y="13677"/>
                  </a:lnTo>
                  <a:lnTo>
                    <a:pt x="13944" y="13677"/>
                  </a:lnTo>
                  <a:lnTo>
                    <a:pt x="10820" y="13665"/>
                  </a:lnTo>
                  <a:lnTo>
                    <a:pt x="8585" y="13563"/>
                  </a:lnTo>
                  <a:lnTo>
                    <a:pt x="6845" y="13220"/>
                  </a:lnTo>
                  <a:lnTo>
                    <a:pt x="4216" y="12115"/>
                  </a:lnTo>
                  <a:lnTo>
                    <a:pt x="3642" y="11442"/>
                  </a:lnTo>
                  <a:lnTo>
                    <a:pt x="3581" y="10413"/>
                  </a:lnTo>
                  <a:lnTo>
                    <a:pt x="0" y="10401"/>
                  </a:lnTo>
                  <a:close/>
                </a:path>
                <a:path w="24765" h="16509">
                  <a:moveTo>
                    <a:pt x="22047" y="8889"/>
                  </a:moveTo>
                  <a:lnTo>
                    <a:pt x="13957" y="8889"/>
                  </a:lnTo>
                  <a:lnTo>
                    <a:pt x="14465" y="8953"/>
                  </a:lnTo>
                  <a:lnTo>
                    <a:pt x="14947" y="8978"/>
                  </a:lnTo>
                  <a:lnTo>
                    <a:pt x="15900" y="9080"/>
                  </a:lnTo>
                  <a:lnTo>
                    <a:pt x="16357" y="9156"/>
                  </a:lnTo>
                  <a:lnTo>
                    <a:pt x="16802" y="9258"/>
                  </a:lnTo>
                  <a:lnTo>
                    <a:pt x="18261" y="9486"/>
                  </a:lnTo>
                  <a:lnTo>
                    <a:pt x="19227" y="9766"/>
                  </a:lnTo>
                  <a:lnTo>
                    <a:pt x="20777" y="10566"/>
                  </a:lnTo>
                  <a:lnTo>
                    <a:pt x="20880" y="10731"/>
                  </a:lnTo>
                  <a:lnTo>
                    <a:pt x="20941" y="11341"/>
                  </a:lnTo>
                  <a:lnTo>
                    <a:pt x="20739" y="12064"/>
                  </a:lnTo>
                  <a:lnTo>
                    <a:pt x="20053" y="12560"/>
                  </a:lnTo>
                  <a:lnTo>
                    <a:pt x="17716" y="13334"/>
                  </a:lnTo>
                  <a:lnTo>
                    <a:pt x="16065" y="13614"/>
                  </a:lnTo>
                  <a:lnTo>
                    <a:pt x="13944" y="13677"/>
                  </a:lnTo>
                  <a:lnTo>
                    <a:pt x="22006" y="13665"/>
                  </a:lnTo>
                  <a:lnTo>
                    <a:pt x="23317" y="13169"/>
                  </a:lnTo>
                  <a:lnTo>
                    <a:pt x="24269" y="12395"/>
                  </a:lnTo>
                  <a:lnTo>
                    <a:pt x="24545" y="11341"/>
                  </a:lnTo>
                  <a:lnTo>
                    <a:pt x="24657" y="11010"/>
                  </a:lnTo>
                  <a:lnTo>
                    <a:pt x="24538" y="10401"/>
                  </a:lnTo>
                  <a:lnTo>
                    <a:pt x="24307" y="10045"/>
                  </a:lnTo>
                  <a:lnTo>
                    <a:pt x="23117" y="9461"/>
                  </a:lnTo>
                  <a:lnTo>
                    <a:pt x="22047" y="8889"/>
                  </a:lnTo>
                  <a:close/>
                </a:path>
                <a:path w="24765" h="16509">
                  <a:moveTo>
                    <a:pt x="10947" y="0"/>
                  </a:moveTo>
                  <a:lnTo>
                    <a:pt x="10896" y="1396"/>
                  </a:lnTo>
                  <a:lnTo>
                    <a:pt x="7747" y="1498"/>
                  </a:lnTo>
                  <a:lnTo>
                    <a:pt x="5359" y="1879"/>
                  </a:lnTo>
                  <a:lnTo>
                    <a:pt x="3408" y="2743"/>
                  </a:lnTo>
                  <a:lnTo>
                    <a:pt x="2095" y="3276"/>
                  </a:lnTo>
                  <a:lnTo>
                    <a:pt x="1257" y="4000"/>
                  </a:lnTo>
                  <a:lnTo>
                    <a:pt x="9131" y="8356"/>
                  </a:lnTo>
                  <a:lnTo>
                    <a:pt x="9715" y="8445"/>
                  </a:lnTo>
                  <a:lnTo>
                    <a:pt x="10858" y="8547"/>
                  </a:lnTo>
                  <a:lnTo>
                    <a:pt x="10820" y="13665"/>
                  </a:lnTo>
                  <a:lnTo>
                    <a:pt x="13944" y="13665"/>
                  </a:lnTo>
                  <a:lnTo>
                    <a:pt x="13957" y="8889"/>
                  </a:lnTo>
                  <a:lnTo>
                    <a:pt x="22047" y="8889"/>
                  </a:lnTo>
                  <a:lnTo>
                    <a:pt x="20548" y="8445"/>
                  </a:lnTo>
                  <a:lnTo>
                    <a:pt x="18656" y="8127"/>
                  </a:lnTo>
                  <a:lnTo>
                    <a:pt x="15443" y="7658"/>
                  </a:lnTo>
                  <a:lnTo>
                    <a:pt x="13957" y="7505"/>
                  </a:lnTo>
                  <a:lnTo>
                    <a:pt x="13960" y="7137"/>
                  </a:lnTo>
                  <a:lnTo>
                    <a:pt x="10858" y="7137"/>
                  </a:lnTo>
                  <a:lnTo>
                    <a:pt x="10617" y="7086"/>
                  </a:lnTo>
                  <a:lnTo>
                    <a:pt x="9537" y="6984"/>
                  </a:lnTo>
                  <a:lnTo>
                    <a:pt x="8470" y="6857"/>
                  </a:lnTo>
                  <a:lnTo>
                    <a:pt x="7391" y="6578"/>
                  </a:lnTo>
                  <a:lnTo>
                    <a:pt x="5283" y="5905"/>
                  </a:lnTo>
                  <a:lnTo>
                    <a:pt x="4775" y="5422"/>
                  </a:lnTo>
                  <a:lnTo>
                    <a:pt x="4813" y="4267"/>
                  </a:lnTo>
                  <a:lnTo>
                    <a:pt x="5359" y="3797"/>
                  </a:lnTo>
                  <a:lnTo>
                    <a:pt x="7493" y="2984"/>
                  </a:lnTo>
                  <a:lnTo>
                    <a:pt x="9004" y="2730"/>
                  </a:lnTo>
                  <a:lnTo>
                    <a:pt x="10896" y="2628"/>
                  </a:lnTo>
                  <a:lnTo>
                    <a:pt x="21391" y="2628"/>
                  </a:lnTo>
                  <a:lnTo>
                    <a:pt x="20701" y="2095"/>
                  </a:lnTo>
                  <a:lnTo>
                    <a:pt x="18021" y="1562"/>
                  </a:lnTo>
                  <a:lnTo>
                    <a:pt x="13995" y="1422"/>
                  </a:lnTo>
                  <a:lnTo>
                    <a:pt x="13893" y="25"/>
                  </a:lnTo>
                  <a:lnTo>
                    <a:pt x="10947" y="0"/>
                  </a:lnTo>
                  <a:close/>
                </a:path>
                <a:path w="24765" h="16509">
                  <a:moveTo>
                    <a:pt x="13995" y="2628"/>
                  </a:moveTo>
                  <a:lnTo>
                    <a:pt x="10896" y="2628"/>
                  </a:lnTo>
                  <a:lnTo>
                    <a:pt x="10858" y="7137"/>
                  </a:lnTo>
                  <a:lnTo>
                    <a:pt x="13960" y="7137"/>
                  </a:lnTo>
                  <a:lnTo>
                    <a:pt x="13995" y="2628"/>
                  </a:lnTo>
                  <a:close/>
                </a:path>
                <a:path w="24765" h="16509">
                  <a:moveTo>
                    <a:pt x="21391" y="2628"/>
                  </a:moveTo>
                  <a:lnTo>
                    <a:pt x="13995" y="2628"/>
                  </a:lnTo>
                  <a:lnTo>
                    <a:pt x="16065" y="2743"/>
                  </a:lnTo>
                  <a:lnTo>
                    <a:pt x="17640" y="3086"/>
                  </a:lnTo>
                  <a:lnTo>
                    <a:pt x="19735" y="4076"/>
                  </a:lnTo>
                  <a:lnTo>
                    <a:pt x="20231" y="4698"/>
                  </a:lnTo>
                  <a:lnTo>
                    <a:pt x="20193" y="5384"/>
                  </a:lnTo>
                  <a:lnTo>
                    <a:pt x="23749" y="5397"/>
                  </a:lnTo>
                  <a:lnTo>
                    <a:pt x="23789" y="4698"/>
                  </a:lnTo>
                  <a:lnTo>
                    <a:pt x="23244" y="4000"/>
                  </a:lnTo>
                  <a:lnTo>
                    <a:pt x="21391" y="2628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111841" y="8671738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66" y="20472"/>
                  </a:lnTo>
                  <a:lnTo>
                    <a:pt x="37857" y="19222"/>
                  </a:lnTo>
                  <a:lnTo>
                    <a:pt x="46508" y="15760"/>
                  </a:lnTo>
                  <a:lnTo>
                    <a:pt x="52343" y="10603"/>
                  </a:lnTo>
                  <a:lnTo>
                    <a:pt x="54483" y="4267"/>
                  </a:lnTo>
                  <a:lnTo>
                    <a:pt x="54356" y="165"/>
                  </a:lnTo>
                  <a:lnTo>
                    <a:pt x="52200" y="6497"/>
                  </a:lnTo>
                  <a:lnTo>
                    <a:pt x="46358" y="11660"/>
                  </a:lnTo>
                  <a:lnTo>
                    <a:pt x="37711" y="15129"/>
                  </a:lnTo>
                  <a:lnTo>
                    <a:pt x="27139" y="16383"/>
                  </a:lnTo>
                  <a:lnTo>
                    <a:pt x="16552" y="15057"/>
                  </a:lnTo>
                  <a:lnTo>
                    <a:pt x="7921" y="11539"/>
                  </a:lnTo>
                  <a:lnTo>
                    <a:pt x="2115" y="6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11884" y="8672563"/>
              <a:ext cx="53655" cy="1837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111849" y="8655520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28" y="0"/>
                  </a:moveTo>
                  <a:lnTo>
                    <a:pt x="16641" y="1242"/>
                  </a:lnTo>
                  <a:lnTo>
                    <a:pt x="7994" y="4702"/>
                  </a:lnTo>
                  <a:lnTo>
                    <a:pt x="2157" y="9861"/>
                  </a:lnTo>
                  <a:lnTo>
                    <a:pt x="0" y="16205"/>
                  </a:lnTo>
                  <a:lnTo>
                    <a:pt x="2114" y="22554"/>
                  </a:lnTo>
                  <a:lnTo>
                    <a:pt x="7916" y="27749"/>
                  </a:lnTo>
                  <a:lnTo>
                    <a:pt x="16535" y="31267"/>
                  </a:lnTo>
                  <a:lnTo>
                    <a:pt x="27101" y="32588"/>
                  </a:lnTo>
                  <a:lnTo>
                    <a:pt x="37687" y="31331"/>
                  </a:lnTo>
                  <a:lnTo>
                    <a:pt x="46342" y="27868"/>
                  </a:lnTo>
                  <a:lnTo>
                    <a:pt x="52187" y="22717"/>
                  </a:lnTo>
                  <a:lnTo>
                    <a:pt x="54343" y="16395"/>
                  </a:lnTo>
                  <a:lnTo>
                    <a:pt x="52215" y="10036"/>
                  </a:lnTo>
                  <a:lnTo>
                    <a:pt x="46410" y="4835"/>
                  </a:lnTo>
                  <a:lnTo>
                    <a:pt x="37793" y="1315"/>
                  </a:lnTo>
                  <a:lnTo>
                    <a:pt x="27228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12113" y="8655571"/>
              <a:ext cx="54076" cy="3255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114079" y="8658060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41" y="0"/>
                  </a:moveTo>
                  <a:lnTo>
                    <a:pt x="15187" y="979"/>
                  </a:lnTo>
                  <a:lnTo>
                    <a:pt x="7296" y="3751"/>
                  </a:lnTo>
                  <a:lnTo>
                    <a:pt x="1966" y="7920"/>
                  </a:lnTo>
                  <a:lnTo>
                    <a:pt x="0" y="13093"/>
                  </a:lnTo>
                  <a:lnTo>
                    <a:pt x="1914" y="18180"/>
                  </a:lnTo>
                  <a:lnTo>
                    <a:pt x="7191" y="22144"/>
                  </a:lnTo>
                  <a:lnTo>
                    <a:pt x="15044" y="24729"/>
                  </a:lnTo>
                  <a:lnTo>
                    <a:pt x="24688" y="25679"/>
                  </a:lnTo>
                  <a:lnTo>
                    <a:pt x="34370" y="24785"/>
                  </a:lnTo>
                  <a:lnTo>
                    <a:pt x="42300" y="22248"/>
                  </a:lnTo>
                  <a:lnTo>
                    <a:pt x="47663" y="18319"/>
                  </a:lnTo>
                  <a:lnTo>
                    <a:pt x="49644" y="13246"/>
                  </a:lnTo>
                  <a:lnTo>
                    <a:pt x="47702" y="8058"/>
                  </a:lnTo>
                  <a:lnTo>
                    <a:pt x="42391" y="3860"/>
                  </a:lnTo>
                  <a:lnTo>
                    <a:pt x="34504" y="1044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14056" y="8658073"/>
              <a:ext cx="48785" cy="20738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114079" y="8658060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41" y="0"/>
                  </a:moveTo>
                  <a:lnTo>
                    <a:pt x="15187" y="979"/>
                  </a:lnTo>
                  <a:lnTo>
                    <a:pt x="7296" y="3751"/>
                  </a:lnTo>
                  <a:lnTo>
                    <a:pt x="1966" y="7920"/>
                  </a:lnTo>
                  <a:lnTo>
                    <a:pt x="0" y="13093"/>
                  </a:lnTo>
                  <a:lnTo>
                    <a:pt x="813" y="11243"/>
                  </a:lnTo>
                  <a:lnTo>
                    <a:pt x="4238" y="7178"/>
                  </a:lnTo>
                  <a:lnTo>
                    <a:pt x="11755" y="3128"/>
                  </a:lnTo>
                  <a:lnTo>
                    <a:pt x="24841" y="1320"/>
                  </a:lnTo>
                  <a:lnTo>
                    <a:pt x="37921" y="3210"/>
                  </a:lnTo>
                  <a:lnTo>
                    <a:pt x="45424" y="7307"/>
                  </a:lnTo>
                  <a:lnTo>
                    <a:pt x="48837" y="11391"/>
                  </a:lnTo>
                  <a:lnTo>
                    <a:pt x="49644" y="13246"/>
                  </a:lnTo>
                  <a:lnTo>
                    <a:pt x="47702" y="8058"/>
                  </a:lnTo>
                  <a:lnTo>
                    <a:pt x="42391" y="3860"/>
                  </a:lnTo>
                  <a:lnTo>
                    <a:pt x="34504" y="1044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114078" y="8671154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4" y="2092"/>
                  </a:lnTo>
                  <a:lnTo>
                    <a:pt x="2543" y="6704"/>
                  </a:lnTo>
                  <a:lnTo>
                    <a:pt x="9783" y="11331"/>
                  </a:lnTo>
                  <a:lnTo>
                    <a:pt x="24612" y="13474"/>
                  </a:lnTo>
                  <a:lnTo>
                    <a:pt x="30993" y="12585"/>
                  </a:lnTo>
                  <a:lnTo>
                    <a:pt x="24688" y="12585"/>
                  </a:lnTo>
                  <a:lnTo>
                    <a:pt x="15039" y="11635"/>
                  </a:lnTo>
                  <a:lnTo>
                    <a:pt x="7186" y="9050"/>
                  </a:lnTo>
                  <a:lnTo>
                    <a:pt x="1912" y="5086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56" y="5236"/>
                  </a:moveTo>
                  <a:lnTo>
                    <a:pt x="42305" y="9156"/>
                  </a:lnTo>
                  <a:lnTo>
                    <a:pt x="34372" y="11695"/>
                  </a:lnTo>
                  <a:lnTo>
                    <a:pt x="24688" y="12585"/>
                  </a:lnTo>
                  <a:lnTo>
                    <a:pt x="30993" y="12585"/>
                  </a:lnTo>
                  <a:lnTo>
                    <a:pt x="39346" y="11421"/>
                  </a:lnTo>
                  <a:lnTo>
                    <a:pt x="46748" y="6843"/>
                  </a:lnTo>
                  <a:lnTo>
                    <a:pt x="47656" y="5236"/>
                  </a:lnTo>
                  <a:close/>
                </a:path>
                <a:path w="50165" h="13970">
                  <a:moveTo>
                    <a:pt x="49644" y="165"/>
                  </a:moveTo>
                  <a:lnTo>
                    <a:pt x="47684" y="5186"/>
                  </a:lnTo>
                  <a:lnTo>
                    <a:pt x="49340" y="2253"/>
                  </a:lnTo>
                  <a:lnTo>
                    <a:pt x="49644" y="16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126917" y="8662556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81" y="10375"/>
                  </a:moveTo>
                  <a:lnTo>
                    <a:pt x="0" y="10375"/>
                  </a:lnTo>
                  <a:lnTo>
                    <a:pt x="81" y="11518"/>
                  </a:lnTo>
                  <a:lnTo>
                    <a:pt x="889" y="12458"/>
                  </a:lnTo>
                  <a:lnTo>
                    <a:pt x="4191" y="14262"/>
                  </a:lnTo>
                  <a:lnTo>
                    <a:pt x="6959" y="14770"/>
                  </a:lnTo>
                  <a:lnTo>
                    <a:pt x="10820" y="14897"/>
                  </a:lnTo>
                  <a:lnTo>
                    <a:pt x="10896" y="16179"/>
                  </a:lnTo>
                  <a:lnTo>
                    <a:pt x="13944" y="16230"/>
                  </a:lnTo>
                  <a:lnTo>
                    <a:pt x="13944" y="14935"/>
                  </a:lnTo>
                  <a:lnTo>
                    <a:pt x="17360" y="14858"/>
                  </a:lnTo>
                  <a:lnTo>
                    <a:pt x="19888" y="14465"/>
                  </a:lnTo>
                  <a:lnTo>
                    <a:pt x="21972" y="13677"/>
                  </a:lnTo>
                  <a:lnTo>
                    <a:pt x="10820" y="13677"/>
                  </a:lnTo>
                  <a:lnTo>
                    <a:pt x="8585" y="13588"/>
                  </a:lnTo>
                  <a:lnTo>
                    <a:pt x="6845" y="13233"/>
                  </a:lnTo>
                  <a:lnTo>
                    <a:pt x="4216" y="12103"/>
                  </a:lnTo>
                  <a:lnTo>
                    <a:pt x="3656" y="11468"/>
                  </a:lnTo>
                  <a:lnTo>
                    <a:pt x="3581" y="10375"/>
                  </a:lnTo>
                  <a:close/>
                </a:path>
                <a:path w="24765" h="16509">
                  <a:moveTo>
                    <a:pt x="10947" y="0"/>
                  </a:moveTo>
                  <a:lnTo>
                    <a:pt x="10896" y="1384"/>
                  </a:lnTo>
                  <a:lnTo>
                    <a:pt x="7747" y="1523"/>
                  </a:lnTo>
                  <a:lnTo>
                    <a:pt x="5359" y="1917"/>
                  </a:lnTo>
                  <a:lnTo>
                    <a:pt x="2095" y="3276"/>
                  </a:lnTo>
                  <a:lnTo>
                    <a:pt x="1257" y="4013"/>
                  </a:lnTo>
                  <a:lnTo>
                    <a:pt x="1117" y="5689"/>
                  </a:lnTo>
                  <a:lnTo>
                    <a:pt x="1625" y="6426"/>
                  </a:lnTo>
                  <a:lnTo>
                    <a:pt x="2730" y="6883"/>
                  </a:lnTo>
                  <a:lnTo>
                    <a:pt x="3822" y="7404"/>
                  </a:lnTo>
                  <a:lnTo>
                    <a:pt x="5410" y="7785"/>
                  </a:lnTo>
                  <a:lnTo>
                    <a:pt x="8001" y="8229"/>
                  </a:lnTo>
                  <a:lnTo>
                    <a:pt x="9715" y="8458"/>
                  </a:lnTo>
                  <a:lnTo>
                    <a:pt x="10287" y="8483"/>
                  </a:lnTo>
                  <a:lnTo>
                    <a:pt x="10858" y="8559"/>
                  </a:lnTo>
                  <a:lnTo>
                    <a:pt x="10820" y="13677"/>
                  </a:lnTo>
                  <a:lnTo>
                    <a:pt x="13944" y="13677"/>
                  </a:lnTo>
                  <a:lnTo>
                    <a:pt x="13957" y="8877"/>
                  </a:lnTo>
                  <a:lnTo>
                    <a:pt x="21961" y="8877"/>
                  </a:lnTo>
                  <a:lnTo>
                    <a:pt x="20548" y="8458"/>
                  </a:lnTo>
                  <a:lnTo>
                    <a:pt x="18562" y="8115"/>
                  </a:lnTo>
                  <a:lnTo>
                    <a:pt x="17068" y="7912"/>
                  </a:lnTo>
                  <a:lnTo>
                    <a:pt x="15443" y="7645"/>
                  </a:lnTo>
                  <a:lnTo>
                    <a:pt x="13957" y="7505"/>
                  </a:lnTo>
                  <a:lnTo>
                    <a:pt x="13960" y="7137"/>
                  </a:lnTo>
                  <a:lnTo>
                    <a:pt x="10858" y="7137"/>
                  </a:lnTo>
                  <a:lnTo>
                    <a:pt x="10617" y="7111"/>
                  </a:lnTo>
                  <a:lnTo>
                    <a:pt x="10388" y="7061"/>
                  </a:lnTo>
                  <a:lnTo>
                    <a:pt x="10147" y="7048"/>
                  </a:lnTo>
                  <a:lnTo>
                    <a:pt x="9740" y="6984"/>
                  </a:lnTo>
                  <a:lnTo>
                    <a:pt x="9537" y="6984"/>
                  </a:lnTo>
                  <a:lnTo>
                    <a:pt x="8470" y="6845"/>
                  </a:lnTo>
                  <a:lnTo>
                    <a:pt x="7391" y="6591"/>
                  </a:lnTo>
                  <a:lnTo>
                    <a:pt x="5283" y="5918"/>
                  </a:lnTo>
                  <a:lnTo>
                    <a:pt x="4775" y="5435"/>
                  </a:lnTo>
                  <a:lnTo>
                    <a:pt x="4813" y="4254"/>
                  </a:lnTo>
                  <a:lnTo>
                    <a:pt x="5359" y="3809"/>
                  </a:lnTo>
                  <a:lnTo>
                    <a:pt x="7493" y="2971"/>
                  </a:lnTo>
                  <a:lnTo>
                    <a:pt x="9004" y="2730"/>
                  </a:lnTo>
                  <a:lnTo>
                    <a:pt x="10896" y="2641"/>
                  </a:lnTo>
                  <a:lnTo>
                    <a:pt x="21418" y="2641"/>
                  </a:lnTo>
                  <a:lnTo>
                    <a:pt x="20701" y="2108"/>
                  </a:lnTo>
                  <a:lnTo>
                    <a:pt x="18021" y="1574"/>
                  </a:lnTo>
                  <a:lnTo>
                    <a:pt x="13995" y="1422"/>
                  </a:lnTo>
                  <a:lnTo>
                    <a:pt x="13893" y="25"/>
                  </a:lnTo>
                  <a:lnTo>
                    <a:pt x="10947" y="0"/>
                  </a:lnTo>
                  <a:close/>
                </a:path>
                <a:path w="24765" h="16509">
                  <a:moveTo>
                    <a:pt x="21961" y="8877"/>
                  </a:moveTo>
                  <a:lnTo>
                    <a:pt x="13957" y="8877"/>
                  </a:lnTo>
                  <a:lnTo>
                    <a:pt x="15900" y="9080"/>
                  </a:lnTo>
                  <a:lnTo>
                    <a:pt x="18173" y="9474"/>
                  </a:lnTo>
                  <a:lnTo>
                    <a:pt x="20935" y="11353"/>
                  </a:lnTo>
                  <a:lnTo>
                    <a:pt x="20739" y="12077"/>
                  </a:lnTo>
                  <a:lnTo>
                    <a:pt x="20053" y="12560"/>
                  </a:lnTo>
                  <a:lnTo>
                    <a:pt x="17716" y="13360"/>
                  </a:lnTo>
                  <a:lnTo>
                    <a:pt x="16065" y="13601"/>
                  </a:lnTo>
                  <a:lnTo>
                    <a:pt x="13944" y="13677"/>
                  </a:lnTo>
                  <a:lnTo>
                    <a:pt x="21972" y="13677"/>
                  </a:lnTo>
                  <a:lnTo>
                    <a:pt x="23317" y="13169"/>
                  </a:lnTo>
                  <a:lnTo>
                    <a:pt x="24269" y="12382"/>
                  </a:lnTo>
                  <a:lnTo>
                    <a:pt x="24548" y="11353"/>
                  </a:lnTo>
                  <a:lnTo>
                    <a:pt x="24664" y="10998"/>
                  </a:lnTo>
                  <a:lnTo>
                    <a:pt x="24634" y="10553"/>
                  </a:lnTo>
                  <a:lnTo>
                    <a:pt x="24307" y="10058"/>
                  </a:lnTo>
                  <a:lnTo>
                    <a:pt x="23094" y="9474"/>
                  </a:lnTo>
                  <a:lnTo>
                    <a:pt x="22047" y="8902"/>
                  </a:lnTo>
                  <a:close/>
                </a:path>
                <a:path w="24765" h="16509">
                  <a:moveTo>
                    <a:pt x="13995" y="2641"/>
                  </a:moveTo>
                  <a:lnTo>
                    <a:pt x="10896" y="2641"/>
                  </a:lnTo>
                  <a:lnTo>
                    <a:pt x="10858" y="7137"/>
                  </a:lnTo>
                  <a:lnTo>
                    <a:pt x="13960" y="7137"/>
                  </a:lnTo>
                  <a:lnTo>
                    <a:pt x="13995" y="2641"/>
                  </a:lnTo>
                  <a:close/>
                </a:path>
                <a:path w="24765" h="16509">
                  <a:moveTo>
                    <a:pt x="21418" y="2641"/>
                  </a:moveTo>
                  <a:lnTo>
                    <a:pt x="13995" y="2641"/>
                  </a:lnTo>
                  <a:lnTo>
                    <a:pt x="16065" y="2768"/>
                  </a:lnTo>
                  <a:lnTo>
                    <a:pt x="17640" y="3073"/>
                  </a:lnTo>
                  <a:lnTo>
                    <a:pt x="19735" y="4089"/>
                  </a:lnTo>
                  <a:lnTo>
                    <a:pt x="20231" y="4698"/>
                  </a:lnTo>
                  <a:lnTo>
                    <a:pt x="20193" y="5410"/>
                  </a:lnTo>
                  <a:lnTo>
                    <a:pt x="23749" y="5410"/>
                  </a:lnTo>
                  <a:lnTo>
                    <a:pt x="23781" y="4698"/>
                  </a:lnTo>
                  <a:lnTo>
                    <a:pt x="23262" y="4013"/>
                  </a:lnTo>
                  <a:lnTo>
                    <a:pt x="21418" y="2641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111841" y="866587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66" y="20497"/>
                  </a:lnTo>
                  <a:lnTo>
                    <a:pt x="37857" y="19242"/>
                  </a:lnTo>
                  <a:lnTo>
                    <a:pt x="46508" y="15781"/>
                  </a:lnTo>
                  <a:lnTo>
                    <a:pt x="52343" y="10626"/>
                  </a:lnTo>
                  <a:lnTo>
                    <a:pt x="54483" y="4292"/>
                  </a:lnTo>
                  <a:lnTo>
                    <a:pt x="54356" y="190"/>
                  </a:lnTo>
                  <a:lnTo>
                    <a:pt x="52200" y="6528"/>
                  </a:lnTo>
                  <a:lnTo>
                    <a:pt x="46358" y="11688"/>
                  </a:lnTo>
                  <a:lnTo>
                    <a:pt x="37711" y="15151"/>
                  </a:lnTo>
                  <a:lnTo>
                    <a:pt x="27139" y="16395"/>
                  </a:lnTo>
                  <a:lnTo>
                    <a:pt x="16552" y="15078"/>
                  </a:lnTo>
                  <a:lnTo>
                    <a:pt x="7921" y="11555"/>
                  </a:lnTo>
                  <a:lnTo>
                    <a:pt x="2115" y="6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11884" y="8666696"/>
              <a:ext cx="53655" cy="18580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111849" y="8649678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28" y="0"/>
                  </a:moveTo>
                  <a:lnTo>
                    <a:pt x="16641" y="1238"/>
                  </a:lnTo>
                  <a:lnTo>
                    <a:pt x="7994" y="4700"/>
                  </a:lnTo>
                  <a:lnTo>
                    <a:pt x="2157" y="9860"/>
                  </a:lnTo>
                  <a:lnTo>
                    <a:pt x="0" y="16192"/>
                  </a:lnTo>
                  <a:lnTo>
                    <a:pt x="2114" y="22538"/>
                  </a:lnTo>
                  <a:lnTo>
                    <a:pt x="7916" y="27736"/>
                  </a:lnTo>
                  <a:lnTo>
                    <a:pt x="16535" y="31258"/>
                  </a:lnTo>
                  <a:lnTo>
                    <a:pt x="27101" y="32575"/>
                  </a:lnTo>
                  <a:lnTo>
                    <a:pt x="37687" y="31327"/>
                  </a:lnTo>
                  <a:lnTo>
                    <a:pt x="46342" y="27870"/>
                  </a:lnTo>
                  <a:lnTo>
                    <a:pt x="52187" y="22717"/>
                  </a:lnTo>
                  <a:lnTo>
                    <a:pt x="54343" y="16382"/>
                  </a:lnTo>
                  <a:lnTo>
                    <a:pt x="52215" y="10029"/>
                  </a:lnTo>
                  <a:lnTo>
                    <a:pt x="46410" y="4829"/>
                  </a:lnTo>
                  <a:lnTo>
                    <a:pt x="37793" y="1309"/>
                  </a:lnTo>
                  <a:lnTo>
                    <a:pt x="27228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11846" y="8649678"/>
              <a:ext cx="52070" cy="32397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114079" y="8652192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41" y="0"/>
                  </a:moveTo>
                  <a:lnTo>
                    <a:pt x="15187" y="990"/>
                  </a:lnTo>
                  <a:lnTo>
                    <a:pt x="7296" y="3763"/>
                  </a:lnTo>
                  <a:lnTo>
                    <a:pt x="1966" y="7934"/>
                  </a:lnTo>
                  <a:lnTo>
                    <a:pt x="0" y="13119"/>
                  </a:lnTo>
                  <a:lnTo>
                    <a:pt x="1914" y="18192"/>
                  </a:lnTo>
                  <a:lnTo>
                    <a:pt x="7191" y="22151"/>
                  </a:lnTo>
                  <a:lnTo>
                    <a:pt x="15044" y="24734"/>
                  </a:lnTo>
                  <a:lnTo>
                    <a:pt x="24688" y="25679"/>
                  </a:lnTo>
                  <a:lnTo>
                    <a:pt x="34370" y="24799"/>
                  </a:lnTo>
                  <a:lnTo>
                    <a:pt x="42300" y="22272"/>
                  </a:lnTo>
                  <a:lnTo>
                    <a:pt x="47663" y="18349"/>
                  </a:lnTo>
                  <a:lnTo>
                    <a:pt x="49644" y="13284"/>
                  </a:lnTo>
                  <a:lnTo>
                    <a:pt x="47702" y="8099"/>
                  </a:lnTo>
                  <a:lnTo>
                    <a:pt x="42391" y="3894"/>
                  </a:lnTo>
                  <a:lnTo>
                    <a:pt x="34504" y="1063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14044" y="8652205"/>
              <a:ext cx="44424" cy="22929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114079" y="8652192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41" y="0"/>
                  </a:moveTo>
                  <a:lnTo>
                    <a:pt x="15187" y="990"/>
                  </a:lnTo>
                  <a:lnTo>
                    <a:pt x="7296" y="3763"/>
                  </a:lnTo>
                  <a:lnTo>
                    <a:pt x="1966" y="7934"/>
                  </a:lnTo>
                  <a:lnTo>
                    <a:pt x="0" y="13119"/>
                  </a:lnTo>
                  <a:lnTo>
                    <a:pt x="813" y="11268"/>
                  </a:lnTo>
                  <a:lnTo>
                    <a:pt x="4238" y="7204"/>
                  </a:lnTo>
                  <a:lnTo>
                    <a:pt x="11755" y="3153"/>
                  </a:lnTo>
                  <a:lnTo>
                    <a:pt x="24841" y="1346"/>
                  </a:lnTo>
                  <a:lnTo>
                    <a:pt x="37921" y="3232"/>
                  </a:lnTo>
                  <a:lnTo>
                    <a:pt x="45424" y="7334"/>
                  </a:lnTo>
                  <a:lnTo>
                    <a:pt x="48837" y="11426"/>
                  </a:lnTo>
                  <a:lnTo>
                    <a:pt x="49644" y="13284"/>
                  </a:lnTo>
                  <a:lnTo>
                    <a:pt x="47702" y="8099"/>
                  </a:lnTo>
                  <a:lnTo>
                    <a:pt x="42391" y="3894"/>
                  </a:lnTo>
                  <a:lnTo>
                    <a:pt x="34504" y="1063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114078" y="8665324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4" y="2088"/>
                  </a:lnTo>
                  <a:lnTo>
                    <a:pt x="2543" y="6689"/>
                  </a:lnTo>
                  <a:lnTo>
                    <a:pt x="9783" y="11304"/>
                  </a:lnTo>
                  <a:lnTo>
                    <a:pt x="24612" y="13436"/>
                  </a:lnTo>
                  <a:lnTo>
                    <a:pt x="31028" y="12547"/>
                  </a:lnTo>
                  <a:lnTo>
                    <a:pt x="24688" y="12547"/>
                  </a:lnTo>
                  <a:lnTo>
                    <a:pt x="15039" y="11603"/>
                  </a:lnTo>
                  <a:lnTo>
                    <a:pt x="7186" y="9021"/>
                  </a:lnTo>
                  <a:lnTo>
                    <a:pt x="1912" y="5066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48" y="5240"/>
                  </a:moveTo>
                  <a:lnTo>
                    <a:pt x="42305" y="9147"/>
                  </a:lnTo>
                  <a:lnTo>
                    <a:pt x="34372" y="11673"/>
                  </a:lnTo>
                  <a:lnTo>
                    <a:pt x="24688" y="12547"/>
                  </a:lnTo>
                  <a:lnTo>
                    <a:pt x="31028" y="12547"/>
                  </a:lnTo>
                  <a:lnTo>
                    <a:pt x="39346" y="11395"/>
                  </a:lnTo>
                  <a:lnTo>
                    <a:pt x="46748" y="6829"/>
                  </a:lnTo>
                  <a:lnTo>
                    <a:pt x="47648" y="5240"/>
                  </a:lnTo>
                  <a:close/>
                </a:path>
                <a:path w="50165" h="13970">
                  <a:moveTo>
                    <a:pt x="49644" y="165"/>
                  </a:moveTo>
                  <a:lnTo>
                    <a:pt x="47694" y="5157"/>
                  </a:lnTo>
                  <a:lnTo>
                    <a:pt x="49340" y="2249"/>
                  </a:lnTo>
                  <a:lnTo>
                    <a:pt x="49644" y="16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126917" y="8656701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0" y="10375"/>
                  </a:moveTo>
                  <a:lnTo>
                    <a:pt x="81" y="11518"/>
                  </a:lnTo>
                  <a:lnTo>
                    <a:pt x="889" y="12458"/>
                  </a:lnTo>
                  <a:lnTo>
                    <a:pt x="3014" y="13601"/>
                  </a:lnTo>
                  <a:lnTo>
                    <a:pt x="4191" y="14262"/>
                  </a:lnTo>
                  <a:lnTo>
                    <a:pt x="6959" y="14782"/>
                  </a:lnTo>
                  <a:lnTo>
                    <a:pt x="10820" y="14909"/>
                  </a:lnTo>
                  <a:lnTo>
                    <a:pt x="10896" y="16179"/>
                  </a:lnTo>
                  <a:lnTo>
                    <a:pt x="13944" y="16217"/>
                  </a:lnTo>
                  <a:lnTo>
                    <a:pt x="13944" y="14935"/>
                  </a:lnTo>
                  <a:lnTo>
                    <a:pt x="17360" y="14833"/>
                  </a:lnTo>
                  <a:lnTo>
                    <a:pt x="19888" y="14452"/>
                  </a:lnTo>
                  <a:lnTo>
                    <a:pt x="21979" y="13677"/>
                  </a:lnTo>
                  <a:lnTo>
                    <a:pt x="10820" y="13677"/>
                  </a:lnTo>
                  <a:lnTo>
                    <a:pt x="8585" y="13588"/>
                  </a:lnTo>
                  <a:lnTo>
                    <a:pt x="6845" y="13233"/>
                  </a:lnTo>
                  <a:lnTo>
                    <a:pt x="4216" y="12128"/>
                  </a:lnTo>
                  <a:lnTo>
                    <a:pt x="3653" y="11468"/>
                  </a:lnTo>
                  <a:lnTo>
                    <a:pt x="3581" y="10401"/>
                  </a:lnTo>
                  <a:lnTo>
                    <a:pt x="0" y="10375"/>
                  </a:lnTo>
                  <a:close/>
                </a:path>
                <a:path w="24765" h="16509">
                  <a:moveTo>
                    <a:pt x="13893" y="0"/>
                  </a:moveTo>
                  <a:lnTo>
                    <a:pt x="10947" y="0"/>
                  </a:lnTo>
                  <a:lnTo>
                    <a:pt x="10896" y="1409"/>
                  </a:lnTo>
                  <a:lnTo>
                    <a:pt x="7747" y="1511"/>
                  </a:lnTo>
                  <a:lnTo>
                    <a:pt x="5359" y="1904"/>
                  </a:lnTo>
                  <a:lnTo>
                    <a:pt x="2095" y="3263"/>
                  </a:lnTo>
                  <a:lnTo>
                    <a:pt x="1257" y="4025"/>
                  </a:lnTo>
                  <a:lnTo>
                    <a:pt x="1117" y="5702"/>
                  </a:lnTo>
                  <a:lnTo>
                    <a:pt x="1625" y="6400"/>
                  </a:lnTo>
                  <a:lnTo>
                    <a:pt x="3822" y="7378"/>
                  </a:lnTo>
                  <a:lnTo>
                    <a:pt x="5410" y="7785"/>
                  </a:lnTo>
                  <a:lnTo>
                    <a:pt x="7523" y="8127"/>
                  </a:lnTo>
                  <a:lnTo>
                    <a:pt x="8001" y="8242"/>
                  </a:lnTo>
                  <a:lnTo>
                    <a:pt x="8572" y="8293"/>
                  </a:lnTo>
                  <a:lnTo>
                    <a:pt x="10287" y="8508"/>
                  </a:lnTo>
                  <a:lnTo>
                    <a:pt x="10858" y="8547"/>
                  </a:lnTo>
                  <a:lnTo>
                    <a:pt x="10820" y="13677"/>
                  </a:lnTo>
                  <a:lnTo>
                    <a:pt x="13944" y="13677"/>
                  </a:lnTo>
                  <a:lnTo>
                    <a:pt x="13957" y="8889"/>
                  </a:lnTo>
                  <a:lnTo>
                    <a:pt x="21968" y="8889"/>
                  </a:lnTo>
                  <a:lnTo>
                    <a:pt x="20548" y="8432"/>
                  </a:lnTo>
                  <a:lnTo>
                    <a:pt x="18656" y="8127"/>
                  </a:lnTo>
                  <a:lnTo>
                    <a:pt x="13957" y="7492"/>
                  </a:lnTo>
                  <a:lnTo>
                    <a:pt x="13960" y="7124"/>
                  </a:lnTo>
                  <a:lnTo>
                    <a:pt x="4775" y="5435"/>
                  </a:lnTo>
                  <a:lnTo>
                    <a:pt x="4813" y="4267"/>
                  </a:lnTo>
                  <a:lnTo>
                    <a:pt x="5359" y="3797"/>
                  </a:lnTo>
                  <a:lnTo>
                    <a:pt x="6438" y="3403"/>
                  </a:lnTo>
                  <a:lnTo>
                    <a:pt x="7493" y="2971"/>
                  </a:lnTo>
                  <a:lnTo>
                    <a:pt x="9004" y="2743"/>
                  </a:lnTo>
                  <a:lnTo>
                    <a:pt x="10896" y="2654"/>
                  </a:lnTo>
                  <a:lnTo>
                    <a:pt x="21417" y="2654"/>
                  </a:lnTo>
                  <a:lnTo>
                    <a:pt x="20701" y="2108"/>
                  </a:lnTo>
                  <a:lnTo>
                    <a:pt x="18021" y="1574"/>
                  </a:lnTo>
                  <a:lnTo>
                    <a:pt x="13995" y="1409"/>
                  </a:lnTo>
                  <a:lnTo>
                    <a:pt x="13893" y="0"/>
                  </a:lnTo>
                  <a:close/>
                </a:path>
                <a:path w="24765" h="16509">
                  <a:moveTo>
                    <a:pt x="21968" y="8889"/>
                  </a:moveTo>
                  <a:lnTo>
                    <a:pt x="13957" y="8889"/>
                  </a:lnTo>
                  <a:lnTo>
                    <a:pt x="14465" y="8953"/>
                  </a:lnTo>
                  <a:lnTo>
                    <a:pt x="15900" y="9080"/>
                  </a:lnTo>
                  <a:lnTo>
                    <a:pt x="18221" y="9512"/>
                  </a:lnTo>
                  <a:lnTo>
                    <a:pt x="19227" y="9778"/>
                  </a:lnTo>
                  <a:lnTo>
                    <a:pt x="20777" y="10553"/>
                  </a:lnTo>
                  <a:lnTo>
                    <a:pt x="20882" y="10731"/>
                  </a:lnTo>
                  <a:lnTo>
                    <a:pt x="20938" y="11353"/>
                  </a:lnTo>
                  <a:lnTo>
                    <a:pt x="20739" y="12052"/>
                  </a:lnTo>
                  <a:lnTo>
                    <a:pt x="20053" y="12560"/>
                  </a:lnTo>
                  <a:lnTo>
                    <a:pt x="17716" y="13360"/>
                  </a:lnTo>
                  <a:lnTo>
                    <a:pt x="16065" y="13601"/>
                  </a:lnTo>
                  <a:lnTo>
                    <a:pt x="13944" y="13677"/>
                  </a:lnTo>
                  <a:lnTo>
                    <a:pt x="21979" y="13677"/>
                  </a:lnTo>
                  <a:lnTo>
                    <a:pt x="23317" y="13182"/>
                  </a:lnTo>
                  <a:lnTo>
                    <a:pt x="24269" y="12395"/>
                  </a:lnTo>
                  <a:lnTo>
                    <a:pt x="24548" y="11353"/>
                  </a:lnTo>
                  <a:lnTo>
                    <a:pt x="24656" y="11023"/>
                  </a:lnTo>
                  <a:lnTo>
                    <a:pt x="24517" y="10375"/>
                  </a:lnTo>
                  <a:lnTo>
                    <a:pt x="24307" y="10058"/>
                  </a:lnTo>
                  <a:lnTo>
                    <a:pt x="23141" y="9499"/>
                  </a:lnTo>
                  <a:lnTo>
                    <a:pt x="22047" y="8915"/>
                  </a:lnTo>
                  <a:close/>
                </a:path>
                <a:path w="24765" h="16509">
                  <a:moveTo>
                    <a:pt x="13995" y="2654"/>
                  </a:moveTo>
                  <a:lnTo>
                    <a:pt x="10896" y="2654"/>
                  </a:lnTo>
                  <a:lnTo>
                    <a:pt x="10858" y="7124"/>
                  </a:lnTo>
                  <a:lnTo>
                    <a:pt x="13960" y="7124"/>
                  </a:lnTo>
                  <a:lnTo>
                    <a:pt x="13995" y="2654"/>
                  </a:lnTo>
                  <a:close/>
                </a:path>
                <a:path w="24765" h="16509">
                  <a:moveTo>
                    <a:pt x="21417" y="2654"/>
                  </a:moveTo>
                  <a:lnTo>
                    <a:pt x="13995" y="2654"/>
                  </a:lnTo>
                  <a:lnTo>
                    <a:pt x="16065" y="2755"/>
                  </a:lnTo>
                  <a:lnTo>
                    <a:pt x="17666" y="3086"/>
                  </a:lnTo>
                  <a:lnTo>
                    <a:pt x="19735" y="4076"/>
                  </a:lnTo>
                  <a:lnTo>
                    <a:pt x="20231" y="4698"/>
                  </a:lnTo>
                  <a:lnTo>
                    <a:pt x="20193" y="5397"/>
                  </a:lnTo>
                  <a:lnTo>
                    <a:pt x="23749" y="5410"/>
                  </a:lnTo>
                  <a:lnTo>
                    <a:pt x="23787" y="4698"/>
                  </a:lnTo>
                  <a:lnTo>
                    <a:pt x="23261" y="4025"/>
                  </a:lnTo>
                  <a:lnTo>
                    <a:pt x="21417" y="2654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0673" y="8534730"/>
              <a:ext cx="224739" cy="129895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36606" y="8541334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54"/>
                  </a:lnTo>
                  <a:lnTo>
                    <a:pt x="60680" y="112039"/>
                  </a:lnTo>
                  <a:lnTo>
                    <a:pt x="194983" y="29743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EE7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6599" y="8541334"/>
              <a:ext cx="194259" cy="11205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895897" y="8570836"/>
              <a:ext cx="150495" cy="111760"/>
            </a:xfrm>
            <a:custGeom>
              <a:avLst/>
              <a:gdLst/>
              <a:ahLst/>
              <a:cxnLst/>
              <a:rect l="l" t="t" r="r" b="b"/>
              <a:pathLst>
                <a:path w="150494" h="111759">
                  <a:moveTo>
                    <a:pt x="149504" y="0"/>
                  </a:moveTo>
                  <a:lnTo>
                    <a:pt x="0" y="93789"/>
                  </a:lnTo>
                  <a:lnTo>
                    <a:pt x="457" y="111378"/>
                  </a:lnTo>
                  <a:lnTo>
                    <a:pt x="149987" y="17538"/>
                  </a:lnTo>
                  <a:lnTo>
                    <a:pt x="149504" y="0"/>
                  </a:lnTo>
                  <a:close/>
                </a:path>
              </a:pathLst>
            </a:custGeom>
            <a:solidFill>
              <a:srgbClr val="CFB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820661" y="8620925"/>
              <a:ext cx="76200" cy="61594"/>
            </a:xfrm>
            <a:custGeom>
              <a:avLst/>
              <a:gdLst/>
              <a:ahLst/>
              <a:cxnLst/>
              <a:rect l="l" t="t" r="r" b="b"/>
              <a:pathLst>
                <a:path w="76200" h="61595">
                  <a:moveTo>
                    <a:pt x="0" y="0"/>
                  </a:moveTo>
                  <a:lnTo>
                    <a:pt x="469" y="16662"/>
                  </a:lnTo>
                  <a:lnTo>
                    <a:pt x="75679" y="61290"/>
                  </a:lnTo>
                  <a:lnTo>
                    <a:pt x="75209" y="43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20661" y="8570849"/>
              <a:ext cx="225234" cy="11136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0658" y="8534717"/>
              <a:ext cx="224790" cy="130175"/>
            </a:xfrm>
            <a:custGeom>
              <a:avLst/>
              <a:gdLst/>
              <a:ahLst/>
              <a:cxnLst/>
              <a:rect l="l" t="t" r="r" b="b"/>
              <a:pathLst>
                <a:path w="224790" h="130175">
                  <a:moveTo>
                    <a:pt x="150368" y="0"/>
                  </a:moveTo>
                  <a:lnTo>
                    <a:pt x="0" y="86207"/>
                  </a:lnTo>
                  <a:lnTo>
                    <a:pt x="75209" y="129908"/>
                  </a:lnTo>
                  <a:lnTo>
                    <a:pt x="77396" y="128536"/>
                  </a:lnTo>
                  <a:lnTo>
                    <a:pt x="75298" y="128536"/>
                  </a:lnTo>
                  <a:lnTo>
                    <a:pt x="2311" y="85940"/>
                  </a:lnTo>
                  <a:lnTo>
                    <a:pt x="150190" y="673"/>
                  </a:lnTo>
                  <a:lnTo>
                    <a:pt x="151754" y="673"/>
                  </a:lnTo>
                  <a:lnTo>
                    <a:pt x="150368" y="0"/>
                  </a:lnTo>
                  <a:close/>
                </a:path>
                <a:path w="224790" h="130175">
                  <a:moveTo>
                    <a:pt x="151754" y="673"/>
                  </a:moveTo>
                  <a:lnTo>
                    <a:pt x="150190" y="673"/>
                  </a:lnTo>
                  <a:lnTo>
                    <a:pt x="222402" y="36004"/>
                  </a:lnTo>
                  <a:lnTo>
                    <a:pt x="75298" y="128536"/>
                  </a:lnTo>
                  <a:lnTo>
                    <a:pt x="77396" y="128536"/>
                  </a:lnTo>
                  <a:lnTo>
                    <a:pt x="224751" y="36118"/>
                  </a:lnTo>
                  <a:lnTo>
                    <a:pt x="151754" y="673"/>
                  </a:lnTo>
                  <a:close/>
                </a:path>
              </a:pathLst>
            </a:custGeom>
            <a:solidFill>
              <a:srgbClr val="A19F9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53044" y="8544789"/>
              <a:ext cx="169775" cy="101968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953505" y="8549056"/>
              <a:ext cx="72390" cy="54610"/>
            </a:xfrm>
            <a:custGeom>
              <a:avLst/>
              <a:gdLst/>
              <a:ahLst/>
              <a:cxnLst/>
              <a:rect l="l" t="t" r="r" b="b"/>
              <a:pathLst>
                <a:path w="72390" h="54609">
                  <a:moveTo>
                    <a:pt x="0" y="6756"/>
                  </a:moveTo>
                  <a:lnTo>
                    <a:pt x="2578" y="12814"/>
                  </a:lnTo>
                  <a:lnTo>
                    <a:pt x="1278" y="17233"/>
                  </a:lnTo>
                  <a:lnTo>
                    <a:pt x="1196" y="17856"/>
                  </a:lnTo>
                  <a:lnTo>
                    <a:pt x="4419" y="20980"/>
                  </a:lnTo>
                  <a:lnTo>
                    <a:pt x="5422" y="27851"/>
                  </a:lnTo>
                  <a:lnTo>
                    <a:pt x="13550" y="32791"/>
                  </a:lnTo>
                  <a:lnTo>
                    <a:pt x="18465" y="35890"/>
                  </a:lnTo>
                  <a:lnTo>
                    <a:pt x="28092" y="36563"/>
                  </a:lnTo>
                  <a:lnTo>
                    <a:pt x="28194" y="39293"/>
                  </a:lnTo>
                  <a:lnTo>
                    <a:pt x="26695" y="43586"/>
                  </a:lnTo>
                  <a:lnTo>
                    <a:pt x="24485" y="50355"/>
                  </a:lnTo>
                  <a:lnTo>
                    <a:pt x="24587" y="54495"/>
                  </a:lnTo>
                  <a:lnTo>
                    <a:pt x="71932" y="25781"/>
                  </a:lnTo>
                  <a:lnTo>
                    <a:pt x="66598" y="25044"/>
                  </a:lnTo>
                  <a:lnTo>
                    <a:pt x="42799" y="25044"/>
                  </a:lnTo>
                  <a:lnTo>
                    <a:pt x="44513" y="20764"/>
                  </a:lnTo>
                  <a:lnTo>
                    <a:pt x="46037" y="17856"/>
                  </a:lnTo>
                  <a:lnTo>
                    <a:pt x="45212" y="17233"/>
                  </a:lnTo>
                  <a:lnTo>
                    <a:pt x="43522" y="14605"/>
                  </a:lnTo>
                  <a:lnTo>
                    <a:pt x="41892" y="12890"/>
                  </a:lnTo>
                  <a:lnTo>
                    <a:pt x="38684" y="12890"/>
                  </a:lnTo>
                  <a:lnTo>
                    <a:pt x="35232" y="9753"/>
                  </a:lnTo>
                  <a:lnTo>
                    <a:pt x="6502" y="9753"/>
                  </a:lnTo>
                  <a:lnTo>
                    <a:pt x="0" y="6756"/>
                  </a:lnTo>
                  <a:close/>
                </a:path>
                <a:path w="72390" h="54609">
                  <a:moveTo>
                    <a:pt x="58229" y="23888"/>
                  </a:moveTo>
                  <a:lnTo>
                    <a:pt x="42799" y="25044"/>
                  </a:lnTo>
                  <a:lnTo>
                    <a:pt x="66598" y="25044"/>
                  </a:lnTo>
                  <a:lnTo>
                    <a:pt x="58229" y="23888"/>
                  </a:lnTo>
                  <a:close/>
                </a:path>
                <a:path w="72390" h="54609">
                  <a:moveTo>
                    <a:pt x="41059" y="12014"/>
                  </a:moveTo>
                  <a:lnTo>
                    <a:pt x="38684" y="12890"/>
                  </a:lnTo>
                  <a:lnTo>
                    <a:pt x="41892" y="12890"/>
                  </a:lnTo>
                  <a:lnTo>
                    <a:pt x="41059" y="12014"/>
                  </a:lnTo>
                  <a:close/>
                </a:path>
                <a:path w="72390" h="54609">
                  <a:moveTo>
                    <a:pt x="7035" y="0"/>
                  </a:moveTo>
                  <a:lnTo>
                    <a:pt x="10452" y="8051"/>
                  </a:lnTo>
                  <a:lnTo>
                    <a:pt x="7277" y="8293"/>
                  </a:lnTo>
                  <a:lnTo>
                    <a:pt x="6502" y="9753"/>
                  </a:lnTo>
                  <a:lnTo>
                    <a:pt x="35232" y="9753"/>
                  </a:lnTo>
                  <a:lnTo>
                    <a:pt x="30564" y="5511"/>
                  </a:lnTo>
                  <a:lnTo>
                    <a:pt x="16814" y="5511"/>
                  </a:lnTo>
                  <a:lnTo>
                    <a:pt x="7035" y="0"/>
                  </a:lnTo>
                  <a:close/>
                </a:path>
                <a:path w="72390" h="54609">
                  <a:moveTo>
                    <a:pt x="28803" y="3911"/>
                  </a:moveTo>
                  <a:lnTo>
                    <a:pt x="16814" y="5511"/>
                  </a:lnTo>
                  <a:lnTo>
                    <a:pt x="30564" y="5511"/>
                  </a:lnTo>
                  <a:lnTo>
                    <a:pt x="28803" y="3911"/>
                  </a:lnTo>
                  <a:close/>
                </a:path>
              </a:pathLst>
            </a:custGeom>
            <a:solidFill>
              <a:srgbClr val="CA55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55412" y="8554898"/>
              <a:ext cx="70024" cy="4865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853681" y="8567687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14693" y="55600"/>
                  </a:moveTo>
                  <a:lnTo>
                    <a:pt x="1562" y="47675"/>
                  </a:lnTo>
                  <a:lnTo>
                    <a:pt x="139" y="48514"/>
                  </a:lnTo>
                  <a:lnTo>
                    <a:pt x="711" y="48856"/>
                  </a:lnTo>
                  <a:lnTo>
                    <a:pt x="1041" y="49250"/>
                  </a:lnTo>
                  <a:lnTo>
                    <a:pt x="1308" y="50190"/>
                  </a:lnTo>
                  <a:lnTo>
                    <a:pt x="990" y="50660"/>
                  </a:lnTo>
                  <a:lnTo>
                    <a:pt x="0" y="51231"/>
                  </a:lnTo>
                  <a:lnTo>
                    <a:pt x="1828" y="52311"/>
                  </a:lnTo>
                  <a:lnTo>
                    <a:pt x="3886" y="51104"/>
                  </a:lnTo>
                  <a:lnTo>
                    <a:pt x="12941" y="56591"/>
                  </a:lnTo>
                  <a:lnTo>
                    <a:pt x="14693" y="55600"/>
                  </a:lnTo>
                  <a:close/>
                </a:path>
                <a:path w="170815" h="57150">
                  <a:moveTo>
                    <a:pt x="22110" y="51358"/>
                  </a:moveTo>
                  <a:lnTo>
                    <a:pt x="22047" y="50660"/>
                  </a:lnTo>
                  <a:lnTo>
                    <a:pt x="20955" y="49022"/>
                  </a:lnTo>
                  <a:lnTo>
                    <a:pt x="19418" y="47802"/>
                  </a:lnTo>
                  <a:lnTo>
                    <a:pt x="19392" y="50787"/>
                  </a:lnTo>
                  <a:lnTo>
                    <a:pt x="18440" y="51358"/>
                  </a:lnTo>
                  <a:lnTo>
                    <a:pt x="8813" y="45567"/>
                  </a:lnTo>
                  <a:lnTo>
                    <a:pt x="9766" y="44970"/>
                  </a:lnTo>
                  <a:lnTo>
                    <a:pt x="19392" y="50787"/>
                  </a:lnTo>
                  <a:lnTo>
                    <a:pt x="19392" y="47790"/>
                  </a:lnTo>
                  <a:lnTo>
                    <a:pt x="14770" y="44970"/>
                  </a:lnTo>
                  <a:lnTo>
                    <a:pt x="12763" y="44081"/>
                  </a:lnTo>
                  <a:lnTo>
                    <a:pt x="9588" y="43319"/>
                  </a:lnTo>
                  <a:lnTo>
                    <a:pt x="8293" y="43446"/>
                  </a:lnTo>
                  <a:lnTo>
                    <a:pt x="6235" y="44640"/>
                  </a:lnTo>
                  <a:lnTo>
                    <a:pt x="6146" y="44970"/>
                  </a:lnTo>
                  <a:lnTo>
                    <a:pt x="6108" y="45567"/>
                  </a:lnTo>
                  <a:lnTo>
                    <a:pt x="7226" y="47307"/>
                  </a:lnTo>
                  <a:lnTo>
                    <a:pt x="18643" y="53009"/>
                  </a:lnTo>
                  <a:lnTo>
                    <a:pt x="19951" y="52895"/>
                  </a:lnTo>
                  <a:lnTo>
                    <a:pt x="21996" y="51714"/>
                  </a:lnTo>
                  <a:lnTo>
                    <a:pt x="22110" y="51358"/>
                  </a:lnTo>
                  <a:close/>
                </a:path>
                <a:path w="170815" h="57150">
                  <a:moveTo>
                    <a:pt x="29489" y="47040"/>
                  </a:moveTo>
                  <a:lnTo>
                    <a:pt x="29425" y="46380"/>
                  </a:lnTo>
                  <a:lnTo>
                    <a:pt x="28371" y="44742"/>
                  </a:lnTo>
                  <a:lnTo>
                    <a:pt x="26898" y="43548"/>
                  </a:lnTo>
                  <a:lnTo>
                    <a:pt x="26784" y="46494"/>
                  </a:lnTo>
                  <a:lnTo>
                    <a:pt x="26314" y="46786"/>
                  </a:lnTo>
                  <a:lnTo>
                    <a:pt x="25831" y="47040"/>
                  </a:lnTo>
                  <a:lnTo>
                    <a:pt x="16217" y="41236"/>
                  </a:lnTo>
                  <a:lnTo>
                    <a:pt x="16687" y="40995"/>
                  </a:lnTo>
                  <a:lnTo>
                    <a:pt x="17170" y="40678"/>
                  </a:lnTo>
                  <a:lnTo>
                    <a:pt x="26200" y="45529"/>
                  </a:lnTo>
                  <a:lnTo>
                    <a:pt x="26758" y="46050"/>
                  </a:lnTo>
                  <a:lnTo>
                    <a:pt x="26784" y="46494"/>
                  </a:lnTo>
                  <a:lnTo>
                    <a:pt x="26784" y="43484"/>
                  </a:lnTo>
                  <a:lnTo>
                    <a:pt x="24523" y="42138"/>
                  </a:lnTo>
                  <a:lnTo>
                    <a:pt x="22161" y="40678"/>
                  </a:lnTo>
                  <a:lnTo>
                    <a:pt x="20142" y="39789"/>
                  </a:lnTo>
                  <a:lnTo>
                    <a:pt x="16992" y="39014"/>
                  </a:lnTo>
                  <a:lnTo>
                    <a:pt x="15697" y="39128"/>
                  </a:lnTo>
                  <a:lnTo>
                    <a:pt x="13639" y="40347"/>
                  </a:lnTo>
                  <a:lnTo>
                    <a:pt x="13525" y="40678"/>
                  </a:lnTo>
                  <a:lnTo>
                    <a:pt x="13449" y="41236"/>
                  </a:lnTo>
                  <a:lnTo>
                    <a:pt x="14630" y="42989"/>
                  </a:lnTo>
                  <a:lnTo>
                    <a:pt x="16167" y="44221"/>
                  </a:lnTo>
                  <a:lnTo>
                    <a:pt x="20878" y="47066"/>
                  </a:lnTo>
                  <a:lnTo>
                    <a:pt x="22834" y="47967"/>
                  </a:lnTo>
                  <a:lnTo>
                    <a:pt x="26022" y="48717"/>
                  </a:lnTo>
                  <a:lnTo>
                    <a:pt x="27330" y="48615"/>
                  </a:lnTo>
                  <a:lnTo>
                    <a:pt x="28422" y="47967"/>
                  </a:lnTo>
                  <a:lnTo>
                    <a:pt x="29387" y="47434"/>
                  </a:lnTo>
                  <a:lnTo>
                    <a:pt x="29489" y="47040"/>
                  </a:lnTo>
                  <a:close/>
                </a:path>
                <a:path w="170815" h="57150">
                  <a:moveTo>
                    <a:pt x="36855" y="42760"/>
                  </a:moveTo>
                  <a:lnTo>
                    <a:pt x="36791" y="42062"/>
                  </a:lnTo>
                  <a:lnTo>
                    <a:pt x="35763" y="40449"/>
                  </a:lnTo>
                  <a:lnTo>
                    <a:pt x="34226" y="39217"/>
                  </a:lnTo>
                  <a:lnTo>
                    <a:pt x="34188" y="42176"/>
                  </a:lnTo>
                  <a:lnTo>
                    <a:pt x="33210" y="42760"/>
                  </a:lnTo>
                  <a:lnTo>
                    <a:pt x="23583" y="36944"/>
                  </a:lnTo>
                  <a:lnTo>
                    <a:pt x="24561" y="36385"/>
                  </a:lnTo>
                  <a:lnTo>
                    <a:pt x="25260" y="36410"/>
                  </a:lnTo>
                  <a:lnTo>
                    <a:pt x="26136" y="36753"/>
                  </a:lnTo>
                  <a:lnTo>
                    <a:pt x="27038" y="37045"/>
                  </a:lnTo>
                  <a:lnTo>
                    <a:pt x="28384" y="37769"/>
                  </a:lnTo>
                  <a:lnTo>
                    <a:pt x="31953" y="39903"/>
                  </a:lnTo>
                  <a:lnTo>
                    <a:pt x="33096" y="40703"/>
                  </a:lnTo>
                  <a:lnTo>
                    <a:pt x="33756" y="41402"/>
                  </a:lnTo>
                  <a:lnTo>
                    <a:pt x="34150" y="41770"/>
                  </a:lnTo>
                  <a:lnTo>
                    <a:pt x="24358" y="34721"/>
                  </a:lnTo>
                  <a:lnTo>
                    <a:pt x="23075" y="34848"/>
                  </a:lnTo>
                  <a:lnTo>
                    <a:pt x="21983" y="35458"/>
                  </a:lnTo>
                  <a:lnTo>
                    <a:pt x="21018" y="36042"/>
                  </a:lnTo>
                  <a:lnTo>
                    <a:pt x="20904" y="36385"/>
                  </a:lnTo>
                  <a:lnTo>
                    <a:pt x="20853" y="36944"/>
                  </a:lnTo>
                  <a:lnTo>
                    <a:pt x="22009" y="38696"/>
                  </a:lnTo>
                  <a:lnTo>
                    <a:pt x="33401" y="44424"/>
                  </a:lnTo>
                  <a:lnTo>
                    <a:pt x="34721" y="44323"/>
                  </a:lnTo>
                  <a:lnTo>
                    <a:pt x="36766" y="43129"/>
                  </a:lnTo>
                  <a:lnTo>
                    <a:pt x="36855" y="42760"/>
                  </a:lnTo>
                  <a:close/>
                </a:path>
                <a:path w="170815" h="57150">
                  <a:moveTo>
                    <a:pt x="44259" y="38442"/>
                  </a:moveTo>
                  <a:lnTo>
                    <a:pt x="44208" y="37795"/>
                  </a:lnTo>
                  <a:lnTo>
                    <a:pt x="43141" y="36156"/>
                  </a:lnTo>
                  <a:lnTo>
                    <a:pt x="41656" y="34963"/>
                  </a:lnTo>
                  <a:lnTo>
                    <a:pt x="41541" y="37896"/>
                  </a:lnTo>
                  <a:lnTo>
                    <a:pt x="40614" y="38442"/>
                  </a:lnTo>
                  <a:lnTo>
                    <a:pt x="39903" y="38430"/>
                  </a:lnTo>
                  <a:lnTo>
                    <a:pt x="30962" y="32651"/>
                  </a:lnTo>
                  <a:lnTo>
                    <a:pt x="31915" y="32092"/>
                  </a:lnTo>
                  <a:lnTo>
                    <a:pt x="40970" y="36931"/>
                  </a:lnTo>
                  <a:lnTo>
                    <a:pt x="41516" y="37465"/>
                  </a:lnTo>
                  <a:lnTo>
                    <a:pt x="41541" y="37896"/>
                  </a:lnTo>
                  <a:lnTo>
                    <a:pt x="41541" y="34899"/>
                  </a:lnTo>
                  <a:lnTo>
                    <a:pt x="39116" y="33451"/>
                  </a:lnTo>
                  <a:lnTo>
                    <a:pt x="36931" y="32092"/>
                  </a:lnTo>
                  <a:lnTo>
                    <a:pt x="34912" y="31165"/>
                  </a:lnTo>
                  <a:lnTo>
                    <a:pt x="31762" y="30429"/>
                  </a:lnTo>
                  <a:lnTo>
                    <a:pt x="30454" y="30543"/>
                  </a:lnTo>
                  <a:lnTo>
                    <a:pt x="28384" y="31750"/>
                  </a:lnTo>
                  <a:lnTo>
                    <a:pt x="28257" y="32651"/>
                  </a:lnTo>
                  <a:lnTo>
                    <a:pt x="28841" y="33604"/>
                  </a:lnTo>
                  <a:lnTo>
                    <a:pt x="40792" y="40119"/>
                  </a:lnTo>
                  <a:lnTo>
                    <a:pt x="42125" y="40005"/>
                  </a:lnTo>
                  <a:lnTo>
                    <a:pt x="44170" y="38823"/>
                  </a:lnTo>
                  <a:lnTo>
                    <a:pt x="44259" y="38442"/>
                  </a:lnTo>
                  <a:close/>
                </a:path>
                <a:path w="170815" h="57150">
                  <a:moveTo>
                    <a:pt x="148577" y="18694"/>
                  </a:moveTo>
                  <a:lnTo>
                    <a:pt x="138823" y="12801"/>
                  </a:lnTo>
                  <a:lnTo>
                    <a:pt x="137782" y="13436"/>
                  </a:lnTo>
                  <a:lnTo>
                    <a:pt x="138176" y="13690"/>
                  </a:lnTo>
                  <a:lnTo>
                    <a:pt x="138442" y="13995"/>
                  </a:lnTo>
                  <a:lnTo>
                    <a:pt x="138506" y="14287"/>
                  </a:lnTo>
                  <a:lnTo>
                    <a:pt x="138633" y="14681"/>
                  </a:lnTo>
                  <a:lnTo>
                    <a:pt x="138404" y="15049"/>
                  </a:lnTo>
                  <a:lnTo>
                    <a:pt x="137845" y="15367"/>
                  </a:lnTo>
                  <a:lnTo>
                    <a:pt x="137655" y="15455"/>
                  </a:lnTo>
                  <a:lnTo>
                    <a:pt x="139001" y="16268"/>
                  </a:lnTo>
                  <a:lnTo>
                    <a:pt x="140563" y="15392"/>
                  </a:lnTo>
                  <a:lnTo>
                    <a:pt x="147307" y="19443"/>
                  </a:lnTo>
                  <a:lnTo>
                    <a:pt x="148577" y="18694"/>
                  </a:lnTo>
                  <a:close/>
                </a:path>
                <a:path w="170815" h="57150">
                  <a:moveTo>
                    <a:pt x="154089" y="15532"/>
                  </a:moveTo>
                  <a:lnTo>
                    <a:pt x="154025" y="15011"/>
                  </a:lnTo>
                  <a:lnTo>
                    <a:pt x="153250" y="13804"/>
                  </a:lnTo>
                  <a:lnTo>
                    <a:pt x="152120" y="12903"/>
                  </a:lnTo>
                  <a:lnTo>
                    <a:pt x="152082" y="15138"/>
                  </a:lnTo>
                  <a:lnTo>
                    <a:pt x="151371" y="15532"/>
                  </a:lnTo>
                  <a:lnTo>
                    <a:pt x="150850" y="15532"/>
                  </a:lnTo>
                  <a:lnTo>
                    <a:pt x="149542" y="15011"/>
                  </a:lnTo>
                  <a:lnTo>
                    <a:pt x="144195" y="11214"/>
                  </a:lnTo>
                  <a:lnTo>
                    <a:pt x="144576" y="11023"/>
                  </a:lnTo>
                  <a:lnTo>
                    <a:pt x="144919" y="10782"/>
                  </a:lnTo>
                  <a:lnTo>
                    <a:pt x="152082" y="15138"/>
                  </a:lnTo>
                  <a:lnTo>
                    <a:pt x="152082" y="12890"/>
                  </a:lnTo>
                  <a:lnTo>
                    <a:pt x="148615" y="10782"/>
                  </a:lnTo>
                  <a:lnTo>
                    <a:pt x="147142" y="10121"/>
                  </a:lnTo>
                  <a:lnTo>
                    <a:pt x="144805" y="9575"/>
                  </a:lnTo>
                  <a:lnTo>
                    <a:pt x="143827" y="9664"/>
                  </a:lnTo>
                  <a:lnTo>
                    <a:pt x="143002" y="10121"/>
                  </a:lnTo>
                  <a:lnTo>
                    <a:pt x="142303" y="10541"/>
                  </a:lnTo>
                  <a:lnTo>
                    <a:pt x="142252" y="11303"/>
                  </a:lnTo>
                  <a:lnTo>
                    <a:pt x="143027" y="12522"/>
                  </a:lnTo>
                  <a:lnTo>
                    <a:pt x="151511" y="16751"/>
                  </a:lnTo>
                  <a:lnTo>
                    <a:pt x="152488" y="16700"/>
                  </a:lnTo>
                  <a:lnTo>
                    <a:pt x="154012" y="15798"/>
                  </a:lnTo>
                  <a:lnTo>
                    <a:pt x="154089" y="15532"/>
                  </a:lnTo>
                  <a:close/>
                </a:path>
                <a:path w="170815" h="57150">
                  <a:moveTo>
                    <a:pt x="159588" y="12344"/>
                  </a:moveTo>
                  <a:lnTo>
                    <a:pt x="159562" y="11836"/>
                  </a:lnTo>
                  <a:lnTo>
                    <a:pt x="158775" y="10629"/>
                  </a:lnTo>
                  <a:lnTo>
                    <a:pt x="157619" y="9702"/>
                  </a:lnTo>
                  <a:lnTo>
                    <a:pt x="157581" y="11912"/>
                  </a:lnTo>
                  <a:lnTo>
                    <a:pt x="157226" y="12153"/>
                  </a:lnTo>
                  <a:lnTo>
                    <a:pt x="156870" y="12344"/>
                  </a:lnTo>
                  <a:lnTo>
                    <a:pt x="156337" y="12319"/>
                  </a:lnTo>
                  <a:lnTo>
                    <a:pt x="155028" y="11836"/>
                  </a:lnTo>
                  <a:lnTo>
                    <a:pt x="149694" y="8026"/>
                  </a:lnTo>
                  <a:lnTo>
                    <a:pt x="150075" y="7823"/>
                  </a:lnTo>
                  <a:lnTo>
                    <a:pt x="150418" y="7607"/>
                  </a:lnTo>
                  <a:lnTo>
                    <a:pt x="157238" y="11303"/>
                  </a:lnTo>
                  <a:lnTo>
                    <a:pt x="157568" y="11620"/>
                  </a:lnTo>
                  <a:lnTo>
                    <a:pt x="150279" y="6375"/>
                  </a:lnTo>
                  <a:lnTo>
                    <a:pt x="149326" y="6477"/>
                  </a:lnTo>
                  <a:lnTo>
                    <a:pt x="148501" y="6921"/>
                  </a:lnTo>
                  <a:lnTo>
                    <a:pt x="147789" y="7353"/>
                  </a:lnTo>
                  <a:lnTo>
                    <a:pt x="147764" y="8115"/>
                  </a:lnTo>
                  <a:lnTo>
                    <a:pt x="148513" y="9334"/>
                  </a:lnTo>
                  <a:lnTo>
                    <a:pt x="149644" y="10223"/>
                  </a:lnTo>
                  <a:lnTo>
                    <a:pt x="153187" y="12344"/>
                  </a:lnTo>
                  <a:lnTo>
                    <a:pt x="154635" y="13017"/>
                  </a:lnTo>
                  <a:lnTo>
                    <a:pt x="157010" y="13589"/>
                  </a:lnTo>
                  <a:lnTo>
                    <a:pt x="158000" y="13487"/>
                  </a:lnTo>
                  <a:lnTo>
                    <a:pt x="159524" y="12611"/>
                  </a:lnTo>
                  <a:lnTo>
                    <a:pt x="159588" y="12344"/>
                  </a:lnTo>
                  <a:close/>
                </a:path>
                <a:path w="170815" h="57150">
                  <a:moveTo>
                    <a:pt x="165100" y="9144"/>
                  </a:moveTo>
                  <a:lnTo>
                    <a:pt x="165036" y="8636"/>
                  </a:lnTo>
                  <a:lnTo>
                    <a:pt x="164249" y="7442"/>
                  </a:lnTo>
                  <a:lnTo>
                    <a:pt x="163080" y="6515"/>
                  </a:lnTo>
                  <a:lnTo>
                    <a:pt x="163080" y="8724"/>
                  </a:lnTo>
                  <a:lnTo>
                    <a:pt x="162725" y="8966"/>
                  </a:lnTo>
                  <a:lnTo>
                    <a:pt x="162369" y="9144"/>
                  </a:lnTo>
                  <a:lnTo>
                    <a:pt x="161848" y="9144"/>
                  </a:lnTo>
                  <a:lnTo>
                    <a:pt x="155194" y="4851"/>
                  </a:lnTo>
                  <a:lnTo>
                    <a:pt x="155930" y="4419"/>
                  </a:lnTo>
                  <a:lnTo>
                    <a:pt x="156438" y="4432"/>
                  </a:lnTo>
                  <a:lnTo>
                    <a:pt x="157226" y="4737"/>
                  </a:lnTo>
                  <a:lnTo>
                    <a:pt x="157759" y="4914"/>
                  </a:lnTo>
                  <a:lnTo>
                    <a:pt x="163080" y="8724"/>
                  </a:lnTo>
                  <a:lnTo>
                    <a:pt x="163080" y="6515"/>
                  </a:lnTo>
                  <a:lnTo>
                    <a:pt x="159639" y="4419"/>
                  </a:lnTo>
                  <a:lnTo>
                    <a:pt x="158153" y="3746"/>
                  </a:lnTo>
                  <a:lnTo>
                    <a:pt x="155790" y="3187"/>
                  </a:lnTo>
                  <a:lnTo>
                    <a:pt x="154825" y="3289"/>
                  </a:lnTo>
                  <a:lnTo>
                    <a:pt x="153987" y="3746"/>
                  </a:lnTo>
                  <a:lnTo>
                    <a:pt x="153276" y="4165"/>
                  </a:lnTo>
                  <a:lnTo>
                    <a:pt x="153238" y="4914"/>
                  </a:lnTo>
                  <a:lnTo>
                    <a:pt x="154025" y="6159"/>
                  </a:lnTo>
                  <a:lnTo>
                    <a:pt x="162509" y="10414"/>
                  </a:lnTo>
                  <a:lnTo>
                    <a:pt x="163474" y="10312"/>
                  </a:lnTo>
                  <a:lnTo>
                    <a:pt x="165023" y="9436"/>
                  </a:lnTo>
                  <a:lnTo>
                    <a:pt x="165100" y="9144"/>
                  </a:lnTo>
                  <a:close/>
                </a:path>
                <a:path w="170815" h="57150">
                  <a:moveTo>
                    <a:pt x="170586" y="5943"/>
                  </a:moveTo>
                  <a:lnTo>
                    <a:pt x="170510" y="5448"/>
                  </a:lnTo>
                  <a:lnTo>
                    <a:pt x="169735" y="4254"/>
                  </a:lnTo>
                  <a:lnTo>
                    <a:pt x="168567" y="3327"/>
                  </a:lnTo>
                  <a:lnTo>
                    <a:pt x="168567" y="5549"/>
                  </a:lnTo>
                  <a:lnTo>
                    <a:pt x="167843" y="5943"/>
                  </a:lnTo>
                  <a:lnTo>
                    <a:pt x="167322" y="5943"/>
                  </a:lnTo>
                  <a:lnTo>
                    <a:pt x="166027" y="5448"/>
                  </a:lnTo>
                  <a:lnTo>
                    <a:pt x="165036" y="4940"/>
                  </a:lnTo>
                  <a:lnTo>
                    <a:pt x="163741" y="4127"/>
                  </a:lnTo>
                  <a:lnTo>
                    <a:pt x="162382" y="3314"/>
                  </a:lnTo>
                  <a:lnTo>
                    <a:pt x="161518" y="2730"/>
                  </a:lnTo>
                  <a:lnTo>
                    <a:pt x="161023" y="2235"/>
                  </a:lnTo>
                  <a:lnTo>
                    <a:pt x="160718" y="1968"/>
                  </a:lnTo>
                  <a:lnTo>
                    <a:pt x="160680" y="1663"/>
                  </a:lnTo>
                  <a:lnTo>
                    <a:pt x="161404" y="1219"/>
                  </a:lnTo>
                  <a:lnTo>
                    <a:pt x="161925" y="1231"/>
                  </a:lnTo>
                  <a:lnTo>
                    <a:pt x="162610" y="1498"/>
                  </a:lnTo>
                  <a:lnTo>
                    <a:pt x="163245" y="1714"/>
                  </a:lnTo>
                  <a:lnTo>
                    <a:pt x="168567" y="5549"/>
                  </a:lnTo>
                  <a:lnTo>
                    <a:pt x="168567" y="3327"/>
                  </a:lnTo>
                  <a:lnTo>
                    <a:pt x="165112" y="1219"/>
                  </a:lnTo>
                  <a:lnTo>
                    <a:pt x="163626" y="558"/>
                  </a:lnTo>
                  <a:lnTo>
                    <a:pt x="161277" y="0"/>
                  </a:lnTo>
                  <a:lnTo>
                    <a:pt x="160324" y="76"/>
                  </a:lnTo>
                  <a:lnTo>
                    <a:pt x="158775" y="952"/>
                  </a:lnTo>
                  <a:lnTo>
                    <a:pt x="158699" y="1714"/>
                  </a:lnTo>
                  <a:lnTo>
                    <a:pt x="159524" y="2946"/>
                  </a:lnTo>
                  <a:lnTo>
                    <a:pt x="160629" y="3835"/>
                  </a:lnTo>
                  <a:lnTo>
                    <a:pt x="164160" y="5943"/>
                  </a:lnTo>
                  <a:lnTo>
                    <a:pt x="165620" y="6629"/>
                  </a:lnTo>
                  <a:lnTo>
                    <a:pt x="166814" y="6908"/>
                  </a:lnTo>
                  <a:lnTo>
                    <a:pt x="167995" y="7213"/>
                  </a:lnTo>
                  <a:lnTo>
                    <a:pt x="168960" y="7124"/>
                  </a:lnTo>
                  <a:lnTo>
                    <a:pt x="170510" y="6223"/>
                  </a:lnTo>
                  <a:lnTo>
                    <a:pt x="170586" y="5943"/>
                  </a:lnTo>
                  <a:close/>
                </a:path>
              </a:pathLst>
            </a:custGeom>
            <a:solidFill>
              <a:srgbClr val="C05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967742" y="8609571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40">
                  <a:moveTo>
                    <a:pt x="15786" y="0"/>
                  </a:moveTo>
                  <a:lnTo>
                    <a:pt x="0" y="9918"/>
                  </a:lnTo>
                  <a:lnTo>
                    <a:pt x="457" y="27559"/>
                  </a:lnTo>
                  <a:lnTo>
                    <a:pt x="16268" y="17564"/>
                  </a:lnTo>
                  <a:lnTo>
                    <a:pt x="15786" y="0"/>
                  </a:lnTo>
                  <a:close/>
                </a:path>
              </a:pathLst>
            </a:custGeom>
            <a:solidFill>
              <a:srgbClr val="C65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92911" y="8570341"/>
              <a:ext cx="85890" cy="4491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891877" y="8579536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20">
                  <a:moveTo>
                    <a:pt x="1028" y="0"/>
                  </a:moveTo>
                  <a:lnTo>
                    <a:pt x="0" y="685"/>
                  </a:lnTo>
                  <a:lnTo>
                    <a:pt x="74841" y="40652"/>
                  </a:lnTo>
                  <a:lnTo>
                    <a:pt x="75285" y="58293"/>
                  </a:lnTo>
                  <a:lnTo>
                    <a:pt x="76327" y="57594"/>
                  </a:lnTo>
                  <a:lnTo>
                    <a:pt x="75869" y="3996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8578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20673" y="8511972"/>
              <a:ext cx="224739" cy="129882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836606" y="8518601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41"/>
                  </a:lnTo>
                  <a:lnTo>
                    <a:pt x="60680" y="112014"/>
                  </a:lnTo>
                  <a:lnTo>
                    <a:pt x="194983" y="29705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EE7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836606" y="8518601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41"/>
                  </a:lnTo>
                  <a:lnTo>
                    <a:pt x="60680" y="112014"/>
                  </a:lnTo>
                  <a:lnTo>
                    <a:pt x="194983" y="29705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7CA697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895897" y="8548078"/>
              <a:ext cx="150495" cy="111760"/>
            </a:xfrm>
            <a:custGeom>
              <a:avLst/>
              <a:gdLst/>
              <a:ahLst/>
              <a:cxnLst/>
              <a:rect l="l" t="t" r="r" b="b"/>
              <a:pathLst>
                <a:path w="150494" h="111759">
                  <a:moveTo>
                    <a:pt x="149504" y="0"/>
                  </a:moveTo>
                  <a:lnTo>
                    <a:pt x="0" y="93764"/>
                  </a:lnTo>
                  <a:lnTo>
                    <a:pt x="457" y="111378"/>
                  </a:lnTo>
                  <a:lnTo>
                    <a:pt x="149987" y="17538"/>
                  </a:lnTo>
                  <a:lnTo>
                    <a:pt x="149504" y="0"/>
                  </a:lnTo>
                  <a:close/>
                </a:path>
              </a:pathLst>
            </a:custGeom>
            <a:solidFill>
              <a:srgbClr val="CFB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820661" y="8598154"/>
              <a:ext cx="76200" cy="61594"/>
            </a:xfrm>
            <a:custGeom>
              <a:avLst/>
              <a:gdLst/>
              <a:ahLst/>
              <a:cxnLst/>
              <a:rect l="l" t="t" r="r" b="b"/>
              <a:pathLst>
                <a:path w="76200" h="61595">
                  <a:moveTo>
                    <a:pt x="0" y="0"/>
                  </a:moveTo>
                  <a:lnTo>
                    <a:pt x="469" y="16675"/>
                  </a:lnTo>
                  <a:lnTo>
                    <a:pt x="75679" y="61302"/>
                  </a:lnTo>
                  <a:lnTo>
                    <a:pt x="75209" y="4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0661" y="8548078"/>
              <a:ext cx="225234" cy="11137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0658" y="8511946"/>
              <a:ext cx="224751" cy="129895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991336" y="8544915"/>
              <a:ext cx="33020" cy="19685"/>
            </a:xfrm>
            <a:custGeom>
              <a:avLst/>
              <a:gdLst/>
              <a:ahLst/>
              <a:cxnLst/>
              <a:rect l="l" t="t" r="r" b="b"/>
              <a:pathLst>
                <a:path w="33019" h="19684">
                  <a:moveTo>
                    <a:pt x="10922" y="18707"/>
                  </a:moveTo>
                  <a:lnTo>
                    <a:pt x="1168" y="12814"/>
                  </a:lnTo>
                  <a:lnTo>
                    <a:pt x="127" y="13423"/>
                  </a:lnTo>
                  <a:lnTo>
                    <a:pt x="520" y="13703"/>
                  </a:lnTo>
                  <a:lnTo>
                    <a:pt x="787" y="13995"/>
                  </a:lnTo>
                  <a:lnTo>
                    <a:pt x="850" y="14300"/>
                  </a:lnTo>
                  <a:lnTo>
                    <a:pt x="977" y="14693"/>
                  </a:lnTo>
                  <a:lnTo>
                    <a:pt x="749" y="15049"/>
                  </a:lnTo>
                  <a:lnTo>
                    <a:pt x="0" y="15481"/>
                  </a:lnTo>
                  <a:lnTo>
                    <a:pt x="1346" y="16294"/>
                  </a:lnTo>
                  <a:lnTo>
                    <a:pt x="2908" y="15379"/>
                  </a:lnTo>
                  <a:lnTo>
                    <a:pt x="9652" y="19443"/>
                  </a:lnTo>
                  <a:lnTo>
                    <a:pt x="10922" y="18707"/>
                  </a:lnTo>
                  <a:close/>
                </a:path>
                <a:path w="33019" h="19684">
                  <a:moveTo>
                    <a:pt x="16433" y="15544"/>
                  </a:moveTo>
                  <a:lnTo>
                    <a:pt x="16370" y="15024"/>
                  </a:lnTo>
                  <a:lnTo>
                    <a:pt x="15595" y="13830"/>
                  </a:lnTo>
                  <a:lnTo>
                    <a:pt x="14465" y="12903"/>
                  </a:lnTo>
                  <a:lnTo>
                    <a:pt x="14427" y="15125"/>
                  </a:lnTo>
                  <a:lnTo>
                    <a:pt x="13728" y="15544"/>
                  </a:lnTo>
                  <a:lnTo>
                    <a:pt x="13195" y="15532"/>
                  </a:lnTo>
                  <a:lnTo>
                    <a:pt x="6540" y="11226"/>
                  </a:lnTo>
                  <a:lnTo>
                    <a:pt x="6921" y="11023"/>
                  </a:lnTo>
                  <a:lnTo>
                    <a:pt x="7264" y="10795"/>
                  </a:lnTo>
                  <a:lnTo>
                    <a:pt x="14427" y="15125"/>
                  </a:lnTo>
                  <a:lnTo>
                    <a:pt x="14427" y="12890"/>
                  </a:lnTo>
                  <a:lnTo>
                    <a:pt x="10960" y="10795"/>
                  </a:lnTo>
                  <a:lnTo>
                    <a:pt x="9486" y="10121"/>
                  </a:lnTo>
                  <a:lnTo>
                    <a:pt x="8293" y="9829"/>
                  </a:lnTo>
                  <a:lnTo>
                    <a:pt x="7150" y="9575"/>
                  </a:lnTo>
                  <a:lnTo>
                    <a:pt x="6172" y="9677"/>
                  </a:lnTo>
                  <a:lnTo>
                    <a:pt x="5372" y="10121"/>
                  </a:lnTo>
                  <a:lnTo>
                    <a:pt x="4648" y="10566"/>
                  </a:lnTo>
                  <a:lnTo>
                    <a:pt x="4610" y="11315"/>
                  </a:lnTo>
                  <a:lnTo>
                    <a:pt x="5372" y="12534"/>
                  </a:lnTo>
                  <a:lnTo>
                    <a:pt x="6502" y="13423"/>
                  </a:lnTo>
                  <a:lnTo>
                    <a:pt x="10033" y="15557"/>
                  </a:lnTo>
                  <a:lnTo>
                    <a:pt x="11493" y="16217"/>
                  </a:lnTo>
                  <a:lnTo>
                    <a:pt x="13855" y="16789"/>
                  </a:lnTo>
                  <a:lnTo>
                    <a:pt x="14833" y="16700"/>
                  </a:lnTo>
                  <a:lnTo>
                    <a:pt x="16357" y="15824"/>
                  </a:lnTo>
                  <a:lnTo>
                    <a:pt x="16433" y="15544"/>
                  </a:lnTo>
                  <a:close/>
                </a:path>
                <a:path w="33019" h="19684">
                  <a:moveTo>
                    <a:pt x="21945" y="12344"/>
                  </a:moveTo>
                  <a:lnTo>
                    <a:pt x="21882" y="11823"/>
                  </a:lnTo>
                  <a:lnTo>
                    <a:pt x="21120" y="10629"/>
                  </a:lnTo>
                  <a:lnTo>
                    <a:pt x="19964" y="9702"/>
                  </a:lnTo>
                  <a:lnTo>
                    <a:pt x="19926" y="11925"/>
                  </a:lnTo>
                  <a:lnTo>
                    <a:pt x="19227" y="12344"/>
                  </a:lnTo>
                  <a:lnTo>
                    <a:pt x="18681" y="12331"/>
                  </a:lnTo>
                  <a:lnTo>
                    <a:pt x="12039" y="8051"/>
                  </a:lnTo>
                  <a:lnTo>
                    <a:pt x="12420" y="7835"/>
                  </a:lnTo>
                  <a:lnTo>
                    <a:pt x="12763" y="7594"/>
                  </a:lnTo>
                  <a:lnTo>
                    <a:pt x="13284" y="7607"/>
                  </a:lnTo>
                  <a:lnTo>
                    <a:pt x="14084" y="7924"/>
                  </a:lnTo>
                  <a:lnTo>
                    <a:pt x="14617" y="8115"/>
                  </a:lnTo>
                  <a:lnTo>
                    <a:pt x="15608" y="8623"/>
                  </a:lnTo>
                  <a:lnTo>
                    <a:pt x="18262" y="10223"/>
                  </a:lnTo>
                  <a:lnTo>
                    <a:pt x="19126" y="10820"/>
                  </a:lnTo>
                  <a:lnTo>
                    <a:pt x="19570" y="11303"/>
                  </a:lnTo>
                  <a:lnTo>
                    <a:pt x="19913" y="11633"/>
                  </a:lnTo>
                  <a:lnTo>
                    <a:pt x="12623" y="6388"/>
                  </a:lnTo>
                  <a:lnTo>
                    <a:pt x="11671" y="6477"/>
                  </a:lnTo>
                  <a:lnTo>
                    <a:pt x="10134" y="7366"/>
                  </a:lnTo>
                  <a:lnTo>
                    <a:pt x="10096" y="8115"/>
                  </a:lnTo>
                  <a:lnTo>
                    <a:pt x="10858" y="9334"/>
                  </a:lnTo>
                  <a:lnTo>
                    <a:pt x="19354" y="13589"/>
                  </a:lnTo>
                  <a:lnTo>
                    <a:pt x="20345" y="13512"/>
                  </a:lnTo>
                  <a:lnTo>
                    <a:pt x="21869" y="12611"/>
                  </a:lnTo>
                  <a:lnTo>
                    <a:pt x="21945" y="12344"/>
                  </a:lnTo>
                  <a:close/>
                </a:path>
                <a:path w="33019" h="19684">
                  <a:moveTo>
                    <a:pt x="27432" y="9182"/>
                  </a:moveTo>
                  <a:lnTo>
                    <a:pt x="27381" y="8648"/>
                  </a:lnTo>
                  <a:lnTo>
                    <a:pt x="26974" y="8051"/>
                  </a:lnTo>
                  <a:lnTo>
                    <a:pt x="26593" y="7429"/>
                  </a:lnTo>
                  <a:lnTo>
                    <a:pt x="25425" y="6515"/>
                  </a:lnTo>
                  <a:lnTo>
                    <a:pt x="25425" y="8724"/>
                  </a:lnTo>
                  <a:lnTo>
                    <a:pt x="24714" y="9182"/>
                  </a:lnTo>
                  <a:lnTo>
                    <a:pt x="17538" y="4851"/>
                  </a:lnTo>
                  <a:lnTo>
                    <a:pt x="18275" y="4432"/>
                  </a:lnTo>
                  <a:lnTo>
                    <a:pt x="18783" y="4445"/>
                  </a:lnTo>
                  <a:lnTo>
                    <a:pt x="19532" y="4737"/>
                  </a:lnTo>
                  <a:lnTo>
                    <a:pt x="20104" y="4927"/>
                  </a:lnTo>
                  <a:lnTo>
                    <a:pt x="21170" y="5473"/>
                  </a:lnTo>
                  <a:lnTo>
                    <a:pt x="23761" y="7048"/>
                  </a:lnTo>
                  <a:lnTo>
                    <a:pt x="24612" y="7620"/>
                  </a:lnTo>
                  <a:lnTo>
                    <a:pt x="25095" y="8153"/>
                  </a:lnTo>
                  <a:lnTo>
                    <a:pt x="25387" y="8432"/>
                  </a:lnTo>
                  <a:lnTo>
                    <a:pt x="25425" y="8724"/>
                  </a:lnTo>
                  <a:lnTo>
                    <a:pt x="25425" y="6515"/>
                  </a:lnTo>
                  <a:lnTo>
                    <a:pt x="23685" y="5448"/>
                  </a:lnTo>
                  <a:lnTo>
                    <a:pt x="21983" y="4432"/>
                  </a:lnTo>
                  <a:lnTo>
                    <a:pt x="20497" y="3759"/>
                  </a:lnTo>
                  <a:lnTo>
                    <a:pt x="18135" y="3200"/>
                  </a:lnTo>
                  <a:lnTo>
                    <a:pt x="17170" y="3276"/>
                  </a:lnTo>
                  <a:lnTo>
                    <a:pt x="15621" y="4165"/>
                  </a:lnTo>
                  <a:lnTo>
                    <a:pt x="15595" y="4927"/>
                  </a:lnTo>
                  <a:lnTo>
                    <a:pt x="16370" y="6146"/>
                  </a:lnTo>
                  <a:lnTo>
                    <a:pt x="17500" y="7048"/>
                  </a:lnTo>
                  <a:lnTo>
                    <a:pt x="21005" y="9182"/>
                  </a:lnTo>
                  <a:lnTo>
                    <a:pt x="22529" y="9855"/>
                  </a:lnTo>
                  <a:lnTo>
                    <a:pt x="23672" y="10109"/>
                  </a:lnTo>
                  <a:lnTo>
                    <a:pt x="24853" y="10401"/>
                  </a:lnTo>
                  <a:lnTo>
                    <a:pt x="25819" y="10325"/>
                  </a:lnTo>
                  <a:lnTo>
                    <a:pt x="26619" y="9842"/>
                  </a:lnTo>
                  <a:lnTo>
                    <a:pt x="27368" y="9436"/>
                  </a:lnTo>
                  <a:lnTo>
                    <a:pt x="27432" y="9182"/>
                  </a:lnTo>
                  <a:close/>
                </a:path>
                <a:path w="33019" h="19684">
                  <a:moveTo>
                    <a:pt x="32931" y="5956"/>
                  </a:moveTo>
                  <a:lnTo>
                    <a:pt x="32867" y="5461"/>
                  </a:lnTo>
                  <a:lnTo>
                    <a:pt x="32080" y="4254"/>
                  </a:lnTo>
                  <a:lnTo>
                    <a:pt x="30924" y="3327"/>
                  </a:lnTo>
                  <a:lnTo>
                    <a:pt x="30911" y="5549"/>
                  </a:lnTo>
                  <a:lnTo>
                    <a:pt x="30187" y="5956"/>
                  </a:lnTo>
                  <a:lnTo>
                    <a:pt x="29667" y="5956"/>
                  </a:lnTo>
                  <a:lnTo>
                    <a:pt x="28371" y="5461"/>
                  </a:lnTo>
                  <a:lnTo>
                    <a:pt x="27241" y="4851"/>
                  </a:lnTo>
                  <a:lnTo>
                    <a:pt x="24726" y="3327"/>
                  </a:lnTo>
                  <a:lnTo>
                    <a:pt x="23863" y="2730"/>
                  </a:lnTo>
                  <a:lnTo>
                    <a:pt x="23380" y="2247"/>
                  </a:lnTo>
                  <a:lnTo>
                    <a:pt x="23063" y="1968"/>
                  </a:lnTo>
                  <a:lnTo>
                    <a:pt x="23025" y="1651"/>
                  </a:lnTo>
                  <a:lnTo>
                    <a:pt x="23749" y="1231"/>
                  </a:lnTo>
                  <a:lnTo>
                    <a:pt x="24269" y="1244"/>
                  </a:lnTo>
                  <a:lnTo>
                    <a:pt x="30568" y="4940"/>
                  </a:lnTo>
                  <a:lnTo>
                    <a:pt x="30886" y="5245"/>
                  </a:lnTo>
                  <a:lnTo>
                    <a:pt x="23622" y="0"/>
                  </a:lnTo>
                  <a:lnTo>
                    <a:pt x="22669" y="88"/>
                  </a:lnTo>
                  <a:lnTo>
                    <a:pt x="21120" y="952"/>
                  </a:lnTo>
                  <a:lnTo>
                    <a:pt x="21056" y="1727"/>
                  </a:lnTo>
                  <a:lnTo>
                    <a:pt x="21869" y="2959"/>
                  </a:lnTo>
                  <a:lnTo>
                    <a:pt x="30340" y="7213"/>
                  </a:lnTo>
                  <a:lnTo>
                    <a:pt x="31305" y="7112"/>
                  </a:lnTo>
                  <a:lnTo>
                    <a:pt x="32854" y="6235"/>
                  </a:lnTo>
                  <a:lnTo>
                    <a:pt x="32931" y="5956"/>
                  </a:lnTo>
                  <a:close/>
                </a:path>
              </a:pathLst>
            </a:custGeom>
            <a:solidFill>
              <a:srgbClr val="C05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853681" y="8575357"/>
              <a:ext cx="44450" cy="26670"/>
            </a:xfrm>
            <a:custGeom>
              <a:avLst/>
              <a:gdLst/>
              <a:ahLst/>
              <a:cxnLst/>
              <a:rect l="l" t="t" r="r" b="b"/>
              <a:pathLst>
                <a:path w="44450" h="26670">
                  <a:moveTo>
                    <a:pt x="14693" y="25133"/>
                  </a:moveTo>
                  <a:lnTo>
                    <a:pt x="1562" y="17208"/>
                  </a:lnTo>
                  <a:lnTo>
                    <a:pt x="139" y="18072"/>
                  </a:lnTo>
                  <a:lnTo>
                    <a:pt x="711" y="18415"/>
                  </a:lnTo>
                  <a:lnTo>
                    <a:pt x="1041" y="18808"/>
                  </a:lnTo>
                  <a:lnTo>
                    <a:pt x="1308" y="19748"/>
                  </a:lnTo>
                  <a:lnTo>
                    <a:pt x="990" y="20231"/>
                  </a:lnTo>
                  <a:lnTo>
                    <a:pt x="0" y="20789"/>
                  </a:lnTo>
                  <a:lnTo>
                    <a:pt x="1828" y="21882"/>
                  </a:lnTo>
                  <a:lnTo>
                    <a:pt x="3886" y="20688"/>
                  </a:lnTo>
                  <a:lnTo>
                    <a:pt x="12941" y="26162"/>
                  </a:lnTo>
                  <a:lnTo>
                    <a:pt x="14693" y="25133"/>
                  </a:lnTo>
                  <a:close/>
                </a:path>
                <a:path w="44450" h="26670">
                  <a:moveTo>
                    <a:pt x="22110" y="20904"/>
                  </a:moveTo>
                  <a:lnTo>
                    <a:pt x="22047" y="20231"/>
                  </a:lnTo>
                  <a:lnTo>
                    <a:pt x="20955" y="18605"/>
                  </a:lnTo>
                  <a:lnTo>
                    <a:pt x="19418" y="17360"/>
                  </a:lnTo>
                  <a:lnTo>
                    <a:pt x="19392" y="20345"/>
                  </a:lnTo>
                  <a:lnTo>
                    <a:pt x="18923" y="20650"/>
                  </a:lnTo>
                  <a:lnTo>
                    <a:pt x="18440" y="20904"/>
                  </a:lnTo>
                  <a:lnTo>
                    <a:pt x="17729" y="20878"/>
                  </a:lnTo>
                  <a:lnTo>
                    <a:pt x="15976" y="20231"/>
                  </a:lnTo>
                  <a:lnTo>
                    <a:pt x="8813" y="15100"/>
                  </a:lnTo>
                  <a:lnTo>
                    <a:pt x="9766" y="14554"/>
                  </a:lnTo>
                  <a:lnTo>
                    <a:pt x="18973" y="19545"/>
                  </a:lnTo>
                  <a:lnTo>
                    <a:pt x="19367" y="19926"/>
                  </a:lnTo>
                  <a:lnTo>
                    <a:pt x="19392" y="20345"/>
                  </a:lnTo>
                  <a:lnTo>
                    <a:pt x="19392" y="17348"/>
                  </a:lnTo>
                  <a:lnTo>
                    <a:pt x="17132" y="16002"/>
                  </a:lnTo>
                  <a:lnTo>
                    <a:pt x="14770" y="14554"/>
                  </a:lnTo>
                  <a:lnTo>
                    <a:pt x="12763" y="13639"/>
                  </a:lnTo>
                  <a:lnTo>
                    <a:pt x="9588" y="12877"/>
                  </a:lnTo>
                  <a:lnTo>
                    <a:pt x="8293" y="12992"/>
                  </a:lnTo>
                  <a:lnTo>
                    <a:pt x="6235" y="14198"/>
                  </a:lnTo>
                  <a:lnTo>
                    <a:pt x="6134" y="14554"/>
                  </a:lnTo>
                  <a:lnTo>
                    <a:pt x="6083" y="15100"/>
                  </a:lnTo>
                  <a:lnTo>
                    <a:pt x="7226" y="16865"/>
                  </a:lnTo>
                  <a:lnTo>
                    <a:pt x="17056" y="22186"/>
                  </a:lnTo>
                  <a:lnTo>
                    <a:pt x="18643" y="22580"/>
                  </a:lnTo>
                  <a:lnTo>
                    <a:pt x="19951" y="22466"/>
                  </a:lnTo>
                  <a:lnTo>
                    <a:pt x="21056" y="21818"/>
                  </a:lnTo>
                  <a:lnTo>
                    <a:pt x="21996" y="21285"/>
                  </a:lnTo>
                  <a:lnTo>
                    <a:pt x="22110" y="20904"/>
                  </a:lnTo>
                  <a:close/>
                </a:path>
                <a:path w="44450" h="26670">
                  <a:moveTo>
                    <a:pt x="29476" y="16624"/>
                  </a:moveTo>
                  <a:lnTo>
                    <a:pt x="29425" y="15925"/>
                  </a:lnTo>
                  <a:lnTo>
                    <a:pt x="28371" y="14300"/>
                  </a:lnTo>
                  <a:lnTo>
                    <a:pt x="26822" y="13068"/>
                  </a:lnTo>
                  <a:lnTo>
                    <a:pt x="26784" y="16052"/>
                  </a:lnTo>
                  <a:lnTo>
                    <a:pt x="25819" y="16624"/>
                  </a:lnTo>
                  <a:lnTo>
                    <a:pt x="16217" y="10807"/>
                  </a:lnTo>
                  <a:lnTo>
                    <a:pt x="16687" y="10541"/>
                  </a:lnTo>
                  <a:lnTo>
                    <a:pt x="17170" y="10223"/>
                  </a:lnTo>
                  <a:lnTo>
                    <a:pt x="17881" y="10261"/>
                  </a:lnTo>
                  <a:lnTo>
                    <a:pt x="18770" y="10617"/>
                  </a:lnTo>
                  <a:lnTo>
                    <a:pt x="19646" y="10909"/>
                  </a:lnTo>
                  <a:lnTo>
                    <a:pt x="26784" y="16052"/>
                  </a:lnTo>
                  <a:lnTo>
                    <a:pt x="26784" y="13055"/>
                  </a:lnTo>
                  <a:lnTo>
                    <a:pt x="24434" y="11633"/>
                  </a:lnTo>
                  <a:lnTo>
                    <a:pt x="22161" y="10223"/>
                  </a:lnTo>
                  <a:lnTo>
                    <a:pt x="20142" y="9347"/>
                  </a:lnTo>
                  <a:lnTo>
                    <a:pt x="16992" y="8585"/>
                  </a:lnTo>
                  <a:lnTo>
                    <a:pt x="15697" y="8699"/>
                  </a:lnTo>
                  <a:lnTo>
                    <a:pt x="13639" y="9906"/>
                  </a:lnTo>
                  <a:lnTo>
                    <a:pt x="13525" y="10223"/>
                  </a:lnTo>
                  <a:lnTo>
                    <a:pt x="13462" y="10807"/>
                  </a:lnTo>
                  <a:lnTo>
                    <a:pt x="14630" y="12585"/>
                  </a:lnTo>
                  <a:lnTo>
                    <a:pt x="16129" y="13779"/>
                  </a:lnTo>
                  <a:lnTo>
                    <a:pt x="20878" y="16637"/>
                  </a:lnTo>
                  <a:lnTo>
                    <a:pt x="22834" y="17526"/>
                  </a:lnTo>
                  <a:lnTo>
                    <a:pt x="26022" y="18288"/>
                  </a:lnTo>
                  <a:lnTo>
                    <a:pt x="27330" y="18173"/>
                  </a:lnTo>
                  <a:lnTo>
                    <a:pt x="28422" y="17526"/>
                  </a:lnTo>
                  <a:lnTo>
                    <a:pt x="29387" y="16992"/>
                  </a:lnTo>
                  <a:lnTo>
                    <a:pt x="29476" y="16624"/>
                  </a:lnTo>
                  <a:close/>
                </a:path>
                <a:path w="44450" h="26670">
                  <a:moveTo>
                    <a:pt x="36855" y="12319"/>
                  </a:moveTo>
                  <a:lnTo>
                    <a:pt x="36804" y="11645"/>
                  </a:lnTo>
                  <a:lnTo>
                    <a:pt x="35763" y="9994"/>
                  </a:lnTo>
                  <a:lnTo>
                    <a:pt x="34239" y="8775"/>
                  </a:lnTo>
                  <a:lnTo>
                    <a:pt x="34188" y="11747"/>
                  </a:lnTo>
                  <a:lnTo>
                    <a:pt x="33210" y="12319"/>
                  </a:lnTo>
                  <a:lnTo>
                    <a:pt x="23583" y="6515"/>
                  </a:lnTo>
                  <a:lnTo>
                    <a:pt x="24079" y="6248"/>
                  </a:lnTo>
                  <a:lnTo>
                    <a:pt x="24561" y="5956"/>
                  </a:lnTo>
                  <a:lnTo>
                    <a:pt x="25260" y="5969"/>
                  </a:lnTo>
                  <a:lnTo>
                    <a:pt x="26136" y="6324"/>
                  </a:lnTo>
                  <a:lnTo>
                    <a:pt x="27038" y="6616"/>
                  </a:lnTo>
                  <a:lnTo>
                    <a:pt x="28613" y="7467"/>
                  </a:lnTo>
                  <a:lnTo>
                    <a:pt x="31953" y="9474"/>
                  </a:lnTo>
                  <a:lnTo>
                    <a:pt x="33096" y="10261"/>
                  </a:lnTo>
                  <a:lnTo>
                    <a:pt x="33705" y="10934"/>
                  </a:lnTo>
                  <a:lnTo>
                    <a:pt x="34150" y="11341"/>
                  </a:lnTo>
                  <a:lnTo>
                    <a:pt x="34188" y="11747"/>
                  </a:lnTo>
                  <a:lnTo>
                    <a:pt x="34188" y="8750"/>
                  </a:lnTo>
                  <a:lnTo>
                    <a:pt x="31737" y="7302"/>
                  </a:lnTo>
                  <a:lnTo>
                    <a:pt x="29527" y="5956"/>
                  </a:lnTo>
                  <a:lnTo>
                    <a:pt x="27533" y="5041"/>
                  </a:lnTo>
                  <a:lnTo>
                    <a:pt x="24358" y="4292"/>
                  </a:lnTo>
                  <a:lnTo>
                    <a:pt x="23075" y="4419"/>
                  </a:lnTo>
                  <a:lnTo>
                    <a:pt x="21971" y="5041"/>
                  </a:lnTo>
                  <a:lnTo>
                    <a:pt x="21018" y="5613"/>
                  </a:lnTo>
                  <a:lnTo>
                    <a:pt x="20904" y="5956"/>
                  </a:lnTo>
                  <a:lnTo>
                    <a:pt x="20853" y="6515"/>
                  </a:lnTo>
                  <a:lnTo>
                    <a:pt x="22009" y="8255"/>
                  </a:lnTo>
                  <a:lnTo>
                    <a:pt x="31826" y="13601"/>
                  </a:lnTo>
                  <a:lnTo>
                    <a:pt x="33401" y="13995"/>
                  </a:lnTo>
                  <a:lnTo>
                    <a:pt x="34721" y="13881"/>
                  </a:lnTo>
                  <a:lnTo>
                    <a:pt x="36766" y="12661"/>
                  </a:lnTo>
                  <a:lnTo>
                    <a:pt x="36855" y="12319"/>
                  </a:lnTo>
                  <a:close/>
                </a:path>
                <a:path w="44450" h="26670">
                  <a:moveTo>
                    <a:pt x="44259" y="8039"/>
                  </a:moveTo>
                  <a:lnTo>
                    <a:pt x="44196" y="7340"/>
                  </a:lnTo>
                  <a:lnTo>
                    <a:pt x="43141" y="5727"/>
                  </a:lnTo>
                  <a:lnTo>
                    <a:pt x="41605" y="4495"/>
                  </a:lnTo>
                  <a:lnTo>
                    <a:pt x="41541" y="7467"/>
                  </a:lnTo>
                  <a:lnTo>
                    <a:pt x="40601" y="8039"/>
                  </a:lnTo>
                  <a:lnTo>
                    <a:pt x="30962" y="2209"/>
                  </a:lnTo>
                  <a:lnTo>
                    <a:pt x="31915" y="1663"/>
                  </a:lnTo>
                  <a:lnTo>
                    <a:pt x="32626" y="1676"/>
                  </a:lnTo>
                  <a:lnTo>
                    <a:pt x="33540" y="2032"/>
                  </a:lnTo>
                  <a:lnTo>
                    <a:pt x="34429" y="2311"/>
                  </a:lnTo>
                  <a:lnTo>
                    <a:pt x="36004" y="3175"/>
                  </a:lnTo>
                  <a:lnTo>
                    <a:pt x="39319" y="5168"/>
                  </a:lnTo>
                  <a:lnTo>
                    <a:pt x="40474" y="5969"/>
                  </a:lnTo>
                  <a:lnTo>
                    <a:pt x="40970" y="6515"/>
                  </a:lnTo>
                  <a:lnTo>
                    <a:pt x="41516" y="7035"/>
                  </a:lnTo>
                  <a:lnTo>
                    <a:pt x="41541" y="7467"/>
                  </a:lnTo>
                  <a:lnTo>
                    <a:pt x="41541" y="4470"/>
                  </a:lnTo>
                  <a:lnTo>
                    <a:pt x="39281" y="3111"/>
                  </a:lnTo>
                  <a:lnTo>
                    <a:pt x="36931" y="1663"/>
                  </a:lnTo>
                  <a:lnTo>
                    <a:pt x="34912" y="736"/>
                  </a:lnTo>
                  <a:lnTo>
                    <a:pt x="31762" y="0"/>
                  </a:lnTo>
                  <a:lnTo>
                    <a:pt x="30454" y="114"/>
                  </a:lnTo>
                  <a:lnTo>
                    <a:pt x="28384" y="1295"/>
                  </a:lnTo>
                  <a:lnTo>
                    <a:pt x="28282" y="1651"/>
                  </a:lnTo>
                  <a:lnTo>
                    <a:pt x="28257" y="2209"/>
                  </a:lnTo>
                  <a:lnTo>
                    <a:pt x="28841" y="3175"/>
                  </a:lnTo>
                  <a:lnTo>
                    <a:pt x="40792" y="9690"/>
                  </a:lnTo>
                  <a:lnTo>
                    <a:pt x="42125" y="9575"/>
                  </a:lnTo>
                  <a:lnTo>
                    <a:pt x="44170" y="8394"/>
                  </a:lnTo>
                  <a:lnTo>
                    <a:pt x="44259" y="8039"/>
                  </a:lnTo>
                  <a:close/>
                </a:path>
              </a:pathLst>
            </a:custGeom>
            <a:solidFill>
              <a:srgbClr val="638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967742" y="8586826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40">
                  <a:moveTo>
                    <a:pt x="15786" y="0"/>
                  </a:moveTo>
                  <a:lnTo>
                    <a:pt x="0" y="9893"/>
                  </a:lnTo>
                  <a:lnTo>
                    <a:pt x="457" y="27546"/>
                  </a:lnTo>
                  <a:lnTo>
                    <a:pt x="16268" y="17538"/>
                  </a:lnTo>
                  <a:lnTo>
                    <a:pt x="15786" y="0"/>
                  </a:lnTo>
                  <a:close/>
                </a:path>
              </a:pathLst>
            </a:custGeom>
            <a:solidFill>
              <a:srgbClr val="C65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2911" y="8547595"/>
              <a:ext cx="85890" cy="4484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891877" y="8556765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20">
                  <a:moveTo>
                    <a:pt x="1028" y="0"/>
                  </a:moveTo>
                  <a:lnTo>
                    <a:pt x="0" y="698"/>
                  </a:lnTo>
                  <a:lnTo>
                    <a:pt x="74841" y="40652"/>
                  </a:lnTo>
                  <a:lnTo>
                    <a:pt x="75285" y="58305"/>
                  </a:lnTo>
                  <a:lnTo>
                    <a:pt x="76327" y="57607"/>
                  </a:lnTo>
                  <a:lnTo>
                    <a:pt x="75869" y="3996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8578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3376" y="8580196"/>
              <a:ext cx="224739" cy="12989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919330" y="8586826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28"/>
                  </a:lnTo>
                  <a:lnTo>
                    <a:pt x="60655" y="112013"/>
                  </a:lnTo>
                  <a:lnTo>
                    <a:pt x="194983" y="29717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EE7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19340" y="8586826"/>
              <a:ext cx="192789" cy="11202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978608" y="8616315"/>
              <a:ext cx="150495" cy="111760"/>
            </a:xfrm>
            <a:custGeom>
              <a:avLst/>
              <a:gdLst/>
              <a:ahLst/>
              <a:cxnLst/>
              <a:rect l="l" t="t" r="r" b="b"/>
              <a:pathLst>
                <a:path w="150494" h="111759">
                  <a:moveTo>
                    <a:pt x="149504" y="0"/>
                  </a:moveTo>
                  <a:lnTo>
                    <a:pt x="0" y="93764"/>
                  </a:lnTo>
                  <a:lnTo>
                    <a:pt x="457" y="111366"/>
                  </a:lnTo>
                  <a:lnTo>
                    <a:pt x="149999" y="17526"/>
                  </a:lnTo>
                  <a:lnTo>
                    <a:pt x="149504" y="0"/>
                  </a:lnTo>
                  <a:close/>
                </a:path>
              </a:pathLst>
            </a:custGeom>
            <a:solidFill>
              <a:srgbClr val="CFB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903385" y="8666404"/>
              <a:ext cx="76200" cy="61594"/>
            </a:xfrm>
            <a:custGeom>
              <a:avLst/>
              <a:gdLst/>
              <a:ahLst/>
              <a:cxnLst/>
              <a:rect l="l" t="t" r="r" b="b"/>
              <a:pathLst>
                <a:path w="76200" h="61595">
                  <a:moveTo>
                    <a:pt x="0" y="0"/>
                  </a:moveTo>
                  <a:lnTo>
                    <a:pt x="457" y="16649"/>
                  </a:lnTo>
                  <a:lnTo>
                    <a:pt x="75679" y="61277"/>
                  </a:lnTo>
                  <a:lnTo>
                    <a:pt x="75209" y="4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3376" y="8616315"/>
              <a:ext cx="225234" cy="110592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3382" y="8580183"/>
              <a:ext cx="224739" cy="129895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036217" y="8594496"/>
              <a:ext cx="72390" cy="54610"/>
            </a:xfrm>
            <a:custGeom>
              <a:avLst/>
              <a:gdLst/>
              <a:ahLst/>
              <a:cxnLst/>
              <a:rect l="l" t="t" r="r" b="b"/>
              <a:pathLst>
                <a:path w="72390" h="54609">
                  <a:moveTo>
                    <a:pt x="0" y="6769"/>
                  </a:moveTo>
                  <a:lnTo>
                    <a:pt x="2578" y="12839"/>
                  </a:lnTo>
                  <a:lnTo>
                    <a:pt x="1282" y="17272"/>
                  </a:lnTo>
                  <a:lnTo>
                    <a:pt x="1246" y="17907"/>
                  </a:lnTo>
                  <a:lnTo>
                    <a:pt x="4419" y="21031"/>
                  </a:lnTo>
                  <a:lnTo>
                    <a:pt x="5410" y="27889"/>
                  </a:lnTo>
                  <a:lnTo>
                    <a:pt x="13550" y="32816"/>
                  </a:lnTo>
                  <a:lnTo>
                    <a:pt x="18478" y="35915"/>
                  </a:lnTo>
                  <a:lnTo>
                    <a:pt x="28117" y="36576"/>
                  </a:lnTo>
                  <a:lnTo>
                    <a:pt x="28206" y="39344"/>
                  </a:lnTo>
                  <a:lnTo>
                    <a:pt x="27432" y="41478"/>
                  </a:lnTo>
                  <a:lnTo>
                    <a:pt x="26695" y="43624"/>
                  </a:lnTo>
                  <a:lnTo>
                    <a:pt x="24485" y="50380"/>
                  </a:lnTo>
                  <a:lnTo>
                    <a:pt x="24587" y="54533"/>
                  </a:lnTo>
                  <a:lnTo>
                    <a:pt x="71932" y="25806"/>
                  </a:lnTo>
                  <a:lnTo>
                    <a:pt x="66700" y="25082"/>
                  </a:lnTo>
                  <a:lnTo>
                    <a:pt x="42811" y="25082"/>
                  </a:lnTo>
                  <a:lnTo>
                    <a:pt x="44526" y="20777"/>
                  </a:lnTo>
                  <a:lnTo>
                    <a:pt x="46037" y="17907"/>
                  </a:lnTo>
                  <a:lnTo>
                    <a:pt x="45212" y="17272"/>
                  </a:lnTo>
                  <a:lnTo>
                    <a:pt x="43561" y="14592"/>
                  </a:lnTo>
                  <a:lnTo>
                    <a:pt x="41922" y="12903"/>
                  </a:lnTo>
                  <a:lnTo>
                    <a:pt x="38696" y="12903"/>
                  </a:lnTo>
                  <a:lnTo>
                    <a:pt x="35249" y="9779"/>
                  </a:lnTo>
                  <a:lnTo>
                    <a:pt x="6502" y="9779"/>
                  </a:lnTo>
                  <a:lnTo>
                    <a:pt x="0" y="6769"/>
                  </a:lnTo>
                  <a:close/>
                </a:path>
                <a:path w="72390" h="54609">
                  <a:moveTo>
                    <a:pt x="58254" y="23914"/>
                  </a:moveTo>
                  <a:lnTo>
                    <a:pt x="42811" y="25082"/>
                  </a:lnTo>
                  <a:lnTo>
                    <a:pt x="66700" y="25082"/>
                  </a:lnTo>
                  <a:lnTo>
                    <a:pt x="58254" y="23914"/>
                  </a:lnTo>
                  <a:close/>
                </a:path>
                <a:path w="72390" h="54609">
                  <a:moveTo>
                    <a:pt x="41071" y="12026"/>
                  </a:moveTo>
                  <a:lnTo>
                    <a:pt x="38696" y="12903"/>
                  </a:lnTo>
                  <a:lnTo>
                    <a:pt x="41922" y="12903"/>
                  </a:lnTo>
                  <a:lnTo>
                    <a:pt x="41071" y="12026"/>
                  </a:lnTo>
                  <a:close/>
                </a:path>
                <a:path w="72390" h="54609">
                  <a:moveTo>
                    <a:pt x="7048" y="0"/>
                  </a:moveTo>
                  <a:lnTo>
                    <a:pt x="10477" y="8077"/>
                  </a:lnTo>
                  <a:lnTo>
                    <a:pt x="7277" y="8331"/>
                  </a:lnTo>
                  <a:lnTo>
                    <a:pt x="6502" y="9779"/>
                  </a:lnTo>
                  <a:lnTo>
                    <a:pt x="35249" y="9779"/>
                  </a:lnTo>
                  <a:lnTo>
                    <a:pt x="30540" y="5511"/>
                  </a:lnTo>
                  <a:lnTo>
                    <a:pt x="16814" y="5511"/>
                  </a:lnTo>
                  <a:lnTo>
                    <a:pt x="7048" y="0"/>
                  </a:lnTo>
                  <a:close/>
                </a:path>
                <a:path w="72390" h="54609">
                  <a:moveTo>
                    <a:pt x="28816" y="3949"/>
                  </a:moveTo>
                  <a:lnTo>
                    <a:pt x="16814" y="5511"/>
                  </a:lnTo>
                  <a:lnTo>
                    <a:pt x="30540" y="5511"/>
                  </a:lnTo>
                  <a:lnTo>
                    <a:pt x="28816" y="3949"/>
                  </a:lnTo>
                  <a:close/>
                </a:path>
              </a:pathLst>
            </a:custGeom>
            <a:solidFill>
              <a:srgbClr val="CA55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2" name="object 20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38649" y="8602080"/>
              <a:ext cx="69501" cy="4695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936409" y="8613153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14681" y="55600"/>
                  </a:moveTo>
                  <a:lnTo>
                    <a:pt x="1562" y="47675"/>
                  </a:lnTo>
                  <a:lnTo>
                    <a:pt x="152" y="48514"/>
                  </a:lnTo>
                  <a:lnTo>
                    <a:pt x="711" y="48882"/>
                  </a:lnTo>
                  <a:lnTo>
                    <a:pt x="1016" y="49263"/>
                  </a:lnTo>
                  <a:lnTo>
                    <a:pt x="1155" y="49669"/>
                  </a:lnTo>
                  <a:lnTo>
                    <a:pt x="1295" y="50203"/>
                  </a:lnTo>
                  <a:lnTo>
                    <a:pt x="977" y="50673"/>
                  </a:lnTo>
                  <a:lnTo>
                    <a:pt x="0" y="51257"/>
                  </a:lnTo>
                  <a:lnTo>
                    <a:pt x="1828" y="52336"/>
                  </a:lnTo>
                  <a:lnTo>
                    <a:pt x="3860" y="51130"/>
                  </a:lnTo>
                  <a:lnTo>
                    <a:pt x="12966" y="56591"/>
                  </a:lnTo>
                  <a:lnTo>
                    <a:pt x="14681" y="55600"/>
                  </a:lnTo>
                  <a:close/>
                </a:path>
                <a:path w="170815" h="57150">
                  <a:moveTo>
                    <a:pt x="22098" y="51346"/>
                  </a:moveTo>
                  <a:lnTo>
                    <a:pt x="22021" y="50673"/>
                  </a:lnTo>
                  <a:lnTo>
                    <a:pt x="20967" y="49034"/>
                  </a:lnTo>
                  <a:lnTo>
                    <a:pt x="19443" y="47802"/>
                  </a:lnTo>
                  <a:lnTo>
                    <a:pt x="19392" y="50774"/>
                  </a:lnTo>
                  <a:lnTo>
                    <a:pt x="18427" y="51346"/>
                  </a:lnTo>
                  <a:lnTo>
                    <a:pt x="8813" y="45554"/>
                  </a:lnTo>
                  <a:lnTo>
                    <a:pt x="9766" y="44983"/>
                  </a:lnTo>
                  <a:lnTo>
                    <a:pt x="18986" y="50012"/>
                  </a:lnTo>
                  <a:lnTo>
                    <a:pt x="19354" y="50368"/>
                  </a:lnTo>
                  <a:lnTo>
                    <a:pt x="9601" y="43319"/>
                  </a:lnTo>
                  <a:lnTo>
                    <a:pt x="8280" y="43446"/>
                  </a:lnTo>
                  <a:lnTo>
                    <a:pt x="6235" y="44640"/>
                  </a:lnTo>
                  <a:lnTo>
                    <a:pt x="6121" y="44983"/>
                  </a:lnTo>
                  <a:lnTo>
                    <a:pt x="6070" y="45554"/>
                  </a:lnTo>
                  <a:lnTo>
                    <a:pt x="7226" y="47294"/>
                  </a:lnTo>
                  <a:lnTo>
                    <a:pt x="8712" y="48514"/>
                  </a:lnTo>
                  <a:lnTo>
                    <a:pt x="13449" y="51346"/>
                  </a:lnTo>
                  <a:lnTo>
                    <a:pt x="15430" y="52247"/>
                  </a:lnTo>
                  <a:lnTo>
                    <a:pt x="18643" y="53009"/>
                  </a:lnTo>
                  <a:lnTo>
                    <a:pt x="19926" y="52908"/>
                  </a:lnTo>
                  <a:lnTo>
                    <a:pt x="21996" y="51714"/>
                  </a:lnTo>
                  <a:lnTo>
                    <a:pt x="22098" y="51346"/>
                  </a:lnTo>
                  <a:close/>
                </a:path>
                <a:path w="170815" h="57150">
                  <a:moveTo>
                    <a:pt x="29464" y="47066"/>
                  </a:moveTo>
                  <a:lnTo>
                    <a:pt x="29400" y="46380"/>
                  </a:lnTo>
                  <a:lnTo>
                    <a:pt x="28346" y="44742"/>
                  </a:lnTo>
                  <a:lnTo>
                    <a:pt x="26873" y="43548"/>
                  </a:lnTo>
                  <a:lnTo>
                    <a:pt x="26771" y="46494"/>
                  </a:lnTo>
                  <a:lnTo>
                    <a:pt x="25793" y="47066"/>
                  </a:lnTo>
                  <a:lnTo>
                    <a:pt x="16179" y="41236"/>
                  </a:lnTo>
                  <a:lnTo>
                    <a:pt x="16662" y="40982"/>
                  </a:lnTo>
                  <a:lnTo>
                    <a:pt x="17145" y="40678"/>
                  </a:lnTo>
                  <a:lnTo>
                    <a:pt x="17843" y="40703"/>
                  </a:lnTo>
                  <a:lnTo>
                    <a:pt x="18757" y="41071"/>
                  </a:lnTo>
                  <a:lnTo>
                    <a:pt x="19659" y="41338"/>
                  </a:lnTo>
                  <a:lnTo>
                    <a:pt x="26771" y="46494"/>
                  </a:lnTo>
                  <a:lnTo>
                    <a:pt x="26771" y="43497"/>
                  </a:lnTo>
                  <a:lnTo>
                    <a:pt x="24371" y="42062"/>
                  </a:lnTo>
                  <a:lnTo>
                    <a:pt x="22123" y="40678"/>
                  </a:lnTo>
                  <a:lnTo>
                    <a:pt x="20129" y="39763"/>
                  </a:lnTo>
                  <a:lnTo>
                    <a:pt x="16967" y="39027"/>
                  </a:lnTo>
                  <a:lnTo>
                    <a:pt x="15684" y="39141"/>
                  </a:lnTo>
                  <a:lnTo>
                    <a:pt x="13601" y="40322"/>
                  </a:lnTo>
                  <a:lnTo>
                    <a:pt x="13500" y="40678"/>
                  </a:lnTo>
                  <a:lnTo>
                    <a:pt x="13449" y="41236"/>
                  </a:lnTo>
                  <a:lnTo>
                    <a:pt x="14592" y="43002"/>
                  </a:lnTo>
                  <a:lnTo>
                    <a:pt x="26009" y="48729"/>
                  </a:lnTo>
                  <a:lnTo>
                    <a:pt x="27317" y="48615"/>
                  </a:lnTo>
                  <a:lnTo>
                    <a:pt x="29375" y="47434"/>
                  </a:lnTo>
                  <a:lnTo>
                    <a:pt x="29464" y="47066"/>
                  </a:lnTo>
                  <a:close/>
                </a:path>
                <a:path w="170815" h="57150">
                  <a:moveTo>
                    <a:pt x="36868" y="42748"/>
                  </a:moveTo>
                  <a:lnTo>
                    <a:pt x="36804" y="42075"/>
                  </a:lnTo>
                  <a:lnTo>
                    <a:pt x="35737" y="40449"/>
                  </a:lnTo>
                  <a:lnTo>
                    <a:pt x="34175" y="39204"/>
                  </a:lnTo>
                  <a:lnTo>
                    <a:pt x="34163" y="42202"/>
                  </a:lnTo>
                  <a:lnTo>
                    <a:pt x="33197" y="42748"/>
                  </a:lnTo>
                  <a:lnTo>
                    <a:pt x="23571" y="36931"/>
                  </a:lnTo>
                  <a:lnTo>
                    <a:pt x="24536" y="36398"/>
                  </a:lnTo>
                  <a:lnTo>
                    <a:pt x="33553" y="41236"/>
                  </a:lnTo>
                  <a:lnTo>
                    <a:pt x="34124" y="41757"/>
                  </a:lnTo>
                  <a:lnTo>
                    <a:pt x="34163" y="42202"/>
                  </a:lnTo>
                  <a:lnTo>
                    <a:pt x="34163" y="39204"/>
                  </a:lnTo>
                  <a:lnTo>
                    <a:pt x="29502" y="36398"/>
                  </a:lnTo>
                  <a:lnTo>
                    <a:pt x="27520" y="35471"/>
                  </a:lnTo>
                  <a:lnTo>
                    <a:pt x="25908" y="35115"/>
                  </a:lnTo>
                  <a:lnTo>
                    <a:pt x="24345" y="34734"/>
                  </a:lnTo>
                  <a:lnTo>
                    <a:pt x="20828" y="36931"/>
                  </a:lnTo>
                  <a:lnTo>
                    <a:pt x="21399" y="37769"/>
                  </a:lnTo>
                  <a:lnTo>
                    <a:pt x="21996" y="38709"/>
                  </a:lnTo>
                  <a:lnTo>
                    <a:pt x="23495" y="39916"/>
                  </a:lnTo>
                  <a:lnTo>
                    <a:pt x="28232" y="42748"/>
                  </a:lnTo>
                  <a:lnTo>
                    <a:pt x="30187" y="43662"/>
                  </a:lnTo>
                  <a:lnTo>
                    <a:pt x="33375" y="44399"/>
                  </a:lnTo>
                  <a:lnTo>
                    <a:pt x="34696" y="44310"/>
                  </a:lnTo>
                  <a:lnTo>
                    <a:pt x="36766" y="43103"/>
                  </a:lnTo>
                  <a:lnTo>
                    <a:pt x="36868" y="42748"/>
                  </a:lnTo>
                  <a:close/>
                </a:path>
                <a:path w="170815" h="57150">
                  <a:moveTo>
                    <a:pt x="44234" y="38455"/>
                  </a:moveTo>
                  <a:lnTo>
                    <a:pt x="44170" y="37769"/>
                  </a:lnTo>
                  <a:lnTo>
                    <a:pt x="43116" y="36156"/>
                  </a:lnTo>
                  <a:lnTo>
                    <a:pt x="41592" y="34925"/>
                  </a:lnTo>
                  <a:lnTo>
                    <a:pt x="41541" y="37896"/>
                  </a:lnTo>
                  <a:lnTo>
                    <a:pt x="40576" y="38455"/>
                  </a:lnTo>
                  <a:lnTo>
                    <a:pt x="30937" y="32639"/>
                  </a:lnTo>
                  <a:lnTo>
                    <a:pt x="31915" y="32080"/>
                  </a:lnTo>
                  <a:lnTo>
                    <a:pt x="41541" y="37896"/>
                  </a:lnTo>
                  <a:lnTo>
                    <a:pt x="41541" y="34899"/>
                  </a:lnTo>
                  <a:lnTo>
                    <a:pt x="39154" y="33477"/>
                  </a:lnTo>
                  <a:lnTo>
                    <a:pt x="36893" y="32080"/>
                  </a:lnTo>
                  <a:lnTo>
                    <a:pt x="34899" y="31165"/>
                  </a:lnTo>
                  <a:lnTo>
                    <a:pt x="33312" y="30810"/>
                  </a:lnTo>
                  <a:lnTo>
                    <a:pt x="31737" y="30416"/>
                  </a:lnTo>
                  <a:lnTo>
                    <a:pt x="30441" y="30556"/>
                  </a:lnTo>
                  <a:lnTo>
                    <a:pt x="28359" y="31737"/>
                  </a:lnTo>
                  <a:lnTo>
                    <a:pt x="28270" y="32080"/>
                  </a:lnTo>
                  <a:lnTo>
                    <a:pt x="28219" y="32639"/>
                  </a:lnTo>
                  <a:lnTo>
                    <a:pt x="29375" y="34429"/>
                  </a:lnTo>
                  <a:lnTo>
                    <a:pt x="30911" y="35610"/>
                  </a:lnTo>
                  <a:lnTo>
                    <a:pt x="33362" y="37084"/>
                  </a:lnTo>
                  <a:lnTo>
                    <a:pt x="35598" y="38468"/>
                  </a:lnTo>
                  <a:lnTo>
                    <a:pt x="37579" y="39382"/>
                  </a:lnTo>
                  <a:lnTo>
                    <a:pt x="40779" y="40132"/>
                  </a:lnTo>
                  <a:lnTo>
                    <a:pt x="42087" y="40005"/>
                  </a:lnTo>
                  <a:lnTo>
                    <a:pt x="44132" y="38823"/>
                  </a:lnTo>
                  <a:lnTo>
                    <a:pt x="44234" y="38455"/>
                  </a:lnTo>
                  <a:close/>
                </a:path>
                <a:path w="170815" h="57150">
                  <a:moveTo>
                    <a:pt x="148577" y="18694"/>
                  </a:moveTo>
                  <a:lnTo>
                    <a:pt x="138836" y="12801"/>
                  </a:lnTo>
                  <a:lnTo>
                    <a:pt x="137769" y="13423"/>
                  </a:lnTo>
                  <a:lnTo>
                    <a:pt x="138188" y="13690"/>
                  </a:lnTo>
                  <a:lnTo>
                    <a:pt x="138442" y="13982"/>
                  </a:lnTo>
                  <a:lnTo>
                    <a:pt x="138620" y="14693"/>
                  </a:lnTo>
                  <a:lnTo>
                    <a:pt x="138391" y="15036"/>
                  </a:lnTo>
                  <a:lnTo>
                    <a:pt x="137668" y="15468"/>
                  </a:lnTo>
                  <a:lnTo>
                    <a:pt x="139001" y="16281"/>
                  </a:lnTo>
                  <a:lnTo>
                    <a:pt x="140550" y="15392"/>
                  </a:lnTo>
                  <a:lnTo>
                    <a:pt x="147281" y="19443"/>
                  </a:lnTo>
                  <a:lnTo>
                    <a:pt x="148577" y="18694"/>
                  </a:lnTo>
                  <a:close/>
                </a:path>
                <a:path w="170815" h="57150">
                  <a:moveTo>
                    <a:pt x="154101" y="15532"/>
                  </a:moveTo>
                  <a:lnTo>
                    <a:pt x="154051" y="15024"/>
                  </a:lnTo>
                  <a:lnTo>
                    <a:pt x="153250" y="13817"/>
                  </a:lnTo>
                  <a:lnTo>
                    <a:pt x="152095" y="12890"/>
                  </a:lnTo>
                  <a:lnTo>
                    <a:pt x="152069" y="15125"/>
                  </a:lnTo>
                  <a:lnTo>
                    <a:pt x="151714" y="15341"/>
                  </a:lnTo>
                  <a:lnTo>
                    <a:pt x="151358" y="15532"/>
                  </a:lnTo>
                  <a:lnTo>
                    <a:pt x="144195" y="11214"/>
                  </a:lnTo>
                  <a:lnTo>
                    <a:pt x="144564" y="11023"/>
                  </a:lnTo>
                  <a:lnTo>
                    <a:pt x="144932" y="10795"/>
                  </a:lnTo>
                  <a:lnTo>
                    <a:pt x="152069" y="15125"/>
                  </a:lnTo>
                  <a:lnTo>
                    <a:pt x="152069" y="12877"/>
                  </a:lnTo>
                  <a:lnTo>
                    <a:pt x="148602" y="10795"/>
                  </a:lnTo>
                  <a:lnTo>
                    <a:pt x="147142" y="10121"/>
                  </a:lnTo>
                  <a:lnTo>
                    <a:pt x="144780" y="9563"/>
                  </a:lnTo>
                  <a:lnTo>
                    <a:pt x="143827" y="9664"/>
                  </a:lnTo>
                  <a:lnTo>
                    <a:pt x="142989" y="10121"/>
                  </a:lnTo>
                  <a:lnTo>
                    <a:pt x="142278" y="10553"/>
                  </a:lnTo>
                  <a:lnTo>
                    <a:pt x="142227" y="11303"/>
                  </a:lnTo>
                  <a:lnTo>
                    <a:pt x="142544" y="11823"/>
                  </a:lnTo>
                  <a:lnTo>
                    <a:pt x="150304" y="16471"/>
                  </a:lnTo>
                  <a:lnTo>
                    <a:pt x="151485" y="16789"/>
                  </a:lnTo>
                  <a:lnTo>
                    <a:pt x="152488" y="16700"/>
                  </a:lnTo>
                  <a:lnTo>
                    <a:pt x="153314" y="16205"/>
                  </a:lnTo>
                  <a:lnTo>
                    <a:pt x="154025" y="15811"/>
                  </a:lnTo>
                  <a:lnTo>
                    <a:pt x="154101" y="15532"/>
                  </a:lnTo>
                  <a:close/>
                </a:path>
                <a:path w="170815" h="57150">
                  <a:moveTo>
                    <a:pt x="159575" y="12357"/>
                  </a:moveTo>
                  <a:lnTo>
                    <a:pt x="157568" y="9702"/>
                  </a:lnTo>
                  <a:lnTo>
                    <a:pt x="157568" y="11925"/>
                  </a:lnTo>
                  <a:lnTo>
                    <a:pt x="156870" y="12357"/>
                  </a:lnTo>
                  <a:lnTo>
                    <a:pt x="156337" y="12344"/>
                  </a:lnTo>
                  <a:lnTo>
                    <a:pt x="149707" y="8051"/>
                  </a:lnTo>
                  <a:lnTo>
                    <a:pt x="150418" y="7607"/>
                  </a:lnTo>
                  <a:lnTo>
                    <a:pt x="150939" y="7632"/>
                  </a:lnTo>
                  <a:lnTo>
                    <a:pt x="151714" y="7924"/>
                  </a:lnTo>
                  <a:lnTo>
                    <a:pt x="152285" y="8115"/>
                  </a:lnTo>
                  <a:lnTo>
                    <a:pt x="153276" y="8623"/>
                  </a:lnTo>
                  <a:lnTo>
                    <a:pt x="154597" y="9448"/>
                  </a:lnTo>
                  <a:lnTo>
                    <a:pt x="155930" y="10236"/>
                  </a:lnTo>
                  <a:lnTo>
                    <a:pt x="156756" y="10820"/>
                  </a:lnTo>
                  <a:lnTo>
                    <a:pt x="157556" y="11620"/>
                  </a:lnTo>
                  <a:lnTo>
                    <a:pt x="157568" y="11925"/>
                  </a:lnTo>
                  <a:lnTo>
                    <a:pt x="157568" y="9702"/>
                  </a:lnTo>
                  <a:lnTo>
                    <a:pt x="154114" y="7607"/>
                  </a:lnTo>
                  <a:lnTo>
                    <a:pt x="152641" y="6946"/>
                  </a:lnTo>
                  <a:lnTo>
                    <a:pt x="151460" y="6654"/>
                  </a:lnTo>
                  <a:lnTo>
                    <a:pt x="150279" y="6400"/>
                  </a:lnTo>
                  <a:lnTo>
                    <a:pt x="149313" y="6489"/>
                  </a:lnTo>
                  <a:lnTo>
                    <a:pt x="148488" y="6946"/>
                  </a:lnTo>
                  <a:lnTo>
                    <a:pt x="147789" y="7378"/>
                  </a:lnTo>
                  <a:lnTo>
                    <a:pt x="147751" y="8115"/>
                  </a:lnTo>
                  <a:lnTo>
                    <a:pt x="148513" y="9347"/>
                  </a:lnTo>
                  <a:lnTo>
                    <a:pt x="149644" y="10236"/>
                  </a:lnTo>
                  <a:lnTo>
                    <a:pt x="153162" y="12357"/>
                  </a:lnTo>
                  <a:lnTo>
                    <a:pt x="154622" y="13030"/>
                  </a:lnTo>
                  <a:lnTo>
                    <a:pt x="156997" y="13601"/>
                  </a:lnTo>
                  <a:lnTo>
                    <a:pt x="157988" y="13512"/>
                  </a:lnTo>
                  <a:lnTo>
                    <a:pt x="158762" y="13030"/>
                  </a:lnTo>
                  <a:lnTo>
                    <a:pt x="159512" y="12611"/>
                  </a:lnTo>
                  <a:lnTo>
                    <a:pt x="159575" y="12357"/>
                  </a:lnTo>
                  <a:close/>
                </a:path>
                <a:path w="170815" h="57150">
                  <a:moveTo>
                    <a:pt x="165074" y="9156"/>
                  </a:moveTo>
                  <a:lnTo>
                    <a:pt x="165023" y="8648"/>
                  </a:lnTo>
                  <a:lnTo>
                    <a:pt x="164249" y="7429"/>
                  </a:lnTo>
                  <a:lnTo>
                    <a:pt x="163068" y="6515"/>
                  </a:lnTo>
                  <a:lnTo>
                    <a:pt x="163055" y="8737"/>
                  </a:lnTo>
                  <a:lnTo>
                    <a:pt x="162356" y="9156"/>
                  </a:lnTo>
                  <a:lnTo>
                    <a:pt x="161823" y="9144"/>
                  </a:lnTo>
                  <a:lnTo>
                    <a:pt x="155194" y="4851"/>
                  </a:lnTo>
                  <a:lnTo>
                    <a:pt x="155562" y="4635"/>
                  </a:lnTo>
                  <a:lnTo>
                    <a:pt x="155892" y="4406"/>
                  </a:lnTo>
                  <a:lnTo>
                    <a:pt x="162725" y="8128"/>
                  </a:lnTo>
                  <a:lnTo>
                    <a:pt x="163029" y="8432"/>
                  </a:lnTo>
                  <a:lnTo>
                    <a:pt x="163055" y="8737"/>
                  </a:lnTo>
                  <a:lnTo>
                    <a:pt x="163055" y="6515"/>
                  </a:lnTo>
                  <a:lnTo>
                    <a:pt x="159600" y="4406"/>
                  </a:lnTo>
                  <a:lnTo>
                    <a:pt x="158127" y="3733"/>
                  </a:lnTo>
                  <a:lnTo>
                    <a:pt x="155765" y="3200"/>
                  </a:lnTo>
                  <a:lnTo>
                    <a:pt x="154787" y="3289"/>
                  </a:lnTo>
                  <a:lnTo>
                    <a:pt x="153263" y="4165"/>
                  </a:lnTo>
                  <a:lnTo>
                    <a:pt x="153212" y="4914"/>
                  </a:lnTo>
                  <a:lnTo>
                    <a:pt x="153568" y="5435"/>
                  </a:lnTo>
                  <a:lnTo>
                    <a:pt x="154012" y="6146"/>
                  </a:lnTo>
                  <a:lnTo>
                    <a:pt x="155117" y="7035"/>
                  </a:lnTo>
                  <a:lnTo>
                    <a:pt x="158648" y="9156"/>
                  </a:lnTo>
                  <a:lnTo>
                    <a:pt x="160108" y="9817"/>
                  </a:lnTo>
                  <a:lnTo>
                    <a:pt x="162483" y="10401"/>
                  </a:lnTo>
                  <a:lnTo>
                    <a:pt x="163474" y="10325"/>
                  </a:lnTo>
                  <a:lnTo>
                    <a:pt x="164985" y="9436"/>
                  </a:lnTo>
                  <a:lnTo>
                    <a:pt x="165074" y="9156"/>
                  </a:lnTo>
                  <a:close/>
                </a:path>
                <a:path w="170815" h="57150">
                  <a:moveTo>
                    <a:pt x="170561" y="5956"/>
                  </a:moveTo>
                  <a:lnTo>
                    <a:pt x="170510" y="5448"/>
                  </a:lnTo>
                  <a:lnTo>
                    <a:pt x="169722" y="4254"/>
                  </a:lnTo>
                  <a:lnTo>
                    <a:pt x="168579" y="3327"/>
                  </a:lnTo>
                  <a:lnTo>
                    <a:pt x="168567" y="5537"/>
                  </a:lnTo>
                  <a:lnTo>
                    <a:pt x="168211" y="5765"/>
                  </a:lnTo>
                  <a:lnTo>
                    <a:pt x="167843" y="5956"/>
                  </a:lnTo>
                  <a:lnTo>
                    <a:pt x="167322" y="5943"/>
                  </a:lnTo>
                  <a:lnTo>
                    <a:pt x="166014" y="5448"/>
                  </a:lnTo>
                  <a:lnTo>
                    <a:pt x="165036" y="4965"/>
                  </a:lnTo>
                  <a:lnTo>
                    <a:pt x="163715" y="4140"/>
                  </a:lnTo>
                  <a:lnTo>
                    <a:pt x="162356" y="3327"/>
                  </a:lnTo>
                  <a:lnTo>
                    <a:pt x="161505" y="2743"/>
                  </a:lnTo>
                  <a:lnTo>
                    <a:pt x="160705" y="1968"/>
                  </a:lnTo>
                  <a:lnTo>
                    <a:pt x="160680" y="1651"/>
                  </a:lnTo>
                  <a:lnTo>
                    <a:pt x="161391" y="1219"/>
                  </a:lnTo>
                  <a:lnTo>
                    <a:pt x="168109" y="4826"/>
                  </a:lnTo>
                  <a:lnTo>
                    <a:pt x="168529" y="5245"/>
                  </a:lnTo>
                  <a:lnTo>
                    <a:pt x="161251" y="0"/>
                  </a:lnTo>
                  <a:lnTo>
                    <a:pt x="160286" y="88"/>
                  </a:lnTo>
                  <a:lnTo>
                    <a:pt x="158775" y="952"/>
                  </a:lnTo>
                  <a:lnTo>
                    <a:pt x="158711" y="1727"/>
                  </a:lnTo>
                  <a:lnTo>
                    <a:pt x="159499" y="2946"/>
                  </a:lnTo>
                  <a:lnTo>
                    <a:pt x="160629" y="3835"/>
                  </a:lnTo>
                  <a:lnTo>
                    <a:pt x="164147" y="5956"/>
                  </a:lnTo>
                  <a:lnTo>
                    <a:pt x="165620" y="6616"/>
                  </a:lnTo>
                  <a:lnTo>
                    <a:pt x="167982" y="7226"/>
                  </a:lnTo>
                  <a:lnTo>
                    <a:pt x="168973" y="7112"/>
                  </a:lnTo>
                  <a:lnTo>
                    <a:pt x="170497" y="6223"/>
                  </a:lnTo>
                  <a:lnTo>
                    <a:pt x="170561" y="5956"/>
                  </a:lnTo>
                  <a:close/>
                </a:path>
              </a:pathLst>
            </a:custGeom>
            <a:solidFill>
              <a:srgbClr val="C05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050477" y="8655063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40">
                  <a:moveTo>
                    <a:pt x="15748" y="0"/>
                  </a:moveTo>
                  <a:lnTo>
                    <a:pt x="0" y="9880"/>
                  </a:lnTo>
                  <a:lnTo>
                    <a:pt x="431" y="27546"/>
                  </a:lnTo>
                  <a:lnTo>
                    <a:pt x="16243" y="17526"/>
                  </a:lnTo>
                  <a:lnTo>
                    <a:pt x="15748" y="0"/>
                  </a:lnTo>
                  <a:close/>
                </a:path>
              </a:pathLst>
            </a:custGeom>
            <a:solidFill>
              <a:srgbClr val="C65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5613" y="8615832"/>
              <a:ext cx="86029" cy="44792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974600" y="8625002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20">
                  <a:moveTo>
                    <a:pt x="1016" y="0"/>
                  </a:moveTo>
                  <a:lnTo>
                    <a:pt x="0" y="685"/>
                  </a:lnTo>
                  <a:lnTo>
                    <a:pt x="74841" y="40639"/>
                  </a:lnTo>
                  <a:lnTo>
                    <a:pt x="75285" y="58292"/>
                  </a:lnTo>
                  <a:lnTo>
                    <a:pt x="76314" y="57607"/>
                  </a:lnTo>
                  <a:lnTo>
                    <a:pt x="75882" y="39954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8578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7" name="object 20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3376" y="8557654"/>
              <a:ext cx="224739" cy="129895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919330" y="8564270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28"/>
                  </a:lnTo>
                  <a:lnTo>
                    <a:pt x="60655" y="112039"/>
                  </a:lnTo>
                  <a:lnTo>
                    <a:pt x="194983" y="29730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EE7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19340" y="8564283"/>
              <a:ext cx="192782" cy="11202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978608" y="8593760"/>
              <a:ext cx="150495" cy="111760"/>
            </a:xfrm>
            <a:custGeom>
              <a:avLst/>
              <a:gdLst/>
              <a:ahLst/>
              <a:cxnLst/>
              <a:rect l="l" t="t" r="r" b="b"/>
              <a:pathLst>
                <a:path w="150494" h="111759">
                  <a:moveTo>
                    <a:pt x="149504" y="0"/>
                  </a:moveTo>
                  <a:lnTo>
                    <a:pt x="0" y="93802"/>
                  </a:lnTo>
                  <a:lnTo>
                    <a:pt x="457" y="111391"/>
                  </a:lnTo>
                  <a:lnTo>
                    <a:pt x="149999" y="17551"/>
                  </a:lnTo>
                  <a:lnTo>
                    <a:pt x="149504" y="0"/>
                  </a:lnTo>
                  <a:close/>
                </a:path>
              </a:pathLst>
            </a:custGeom>
            <a:solidFill>
              <a:srgbClr val="CFB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903385" y="8643861"/>
              <a:ext cx="76200" cy="61594"/>
            </a:xfrm>
            <a:custGeom>
              <a:avLst/>
              <a:gdLst/>
              <a:ahLst/>
              <a:cxnLst/>
              <a:rect l="l" t="t" r="r" b="b"/>
              <a:pathLst>
                <a:path w="76200" h="61595">
                  <a:moveTo>
                    <a:pt x="0" y="0"/>
                  </a:moveTo>
                  <a:lnTo>
                    <a:pt x="457" y="16649"/>
                  </a:lnTo>
                  <a:lnTo>
                    <a:pt x="75679" y="61290"/>
                  </a:lnTo>
                  <a:lnTo>
                    <a:pt x="75209" y="43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2" name="object 21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03376" y="8593760"/>
              <a:ext cx="225234" cy="11076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903382" y="8557654"/>
              <a:ext cx="224790" cy="130175"/>
            </a:xfrm>
            <a:custGeom>
              <a:avLst/>
              <a:gdLst/>
              <a:ahLst/>
              <a:cxnLst/>
              <a:rect l="l" t="t" r="r" b="b"/>
              <a:pathLst>
                <a:path w="224790" h="130175">
                  <a:moveTo>
                    <a:pt x="150355" y="0"/>
                  </a:moveTo>
                  <a:lnTo>
                    <a:pt x="0" y="86194"/>
                  </a:lnTo>
                  <a:lnTo>
                    <a:pt x="75222" y="129895"/>
                  </a:lnTo>
                  <a:lnTo>
                    <a:pt x="77408" y="128523"/>
                  </a:lnTo>
                  <a:lnTo>
                    <a:pt x="75285" y="128523"/>
                  </a:lnTo>
                  <a:lnTo>
                    <a:pt x="2298" y="85915"/>
                  </a:lnTo>
                  <a:lnTo>
                    <a:pt x="150177" y="673"/>
                  </a:lnTo>
                  <a:lnTo>
                    <a:pt x="151741" y="673"/>
                  </a:lnTo>
                  <a:lnTo>
                    <a:pt x="150355" y="0"/>
                  </a:lnTo>
                  <a:close/>
                </a:path>
                <a:path w="224790" h="130175">
                  <a:moveTo>
                    <a:pt x="151741" y="673"/>
                  </a:moveTo>
                  <a:lnTo>
                    <a:pt x="150177" y="673"/>
                  </a:lnTo>
                  <a:lnTo>
                    <a:pt x="222415" y="35991"/>
                  </a:lnTo>
                  <a:lnTo>
                    <a:pt x="75285" y="128523"/>
                  </a:lnTo>
                  <a:lnTo>
                    <a:pt x="77408" y="128523"/>
                  </a:lnTo>
                  <a:lnTo>
                    <a:pt x="224739" y="36106"/>
                  </a:lnTo>
                  <a:lnTo>
                    <a:pt x="151741" y="673"/>
                  </a:lnTo>
                  <a:close/>
                </a:path>
              </a:pathLst>
            </a:custGeom>
            <a:solidFill>
              <a:srgbClr val="A19F9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7938" y="8567712"/>
              <a:ext cx="168529" cy="101955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036217" y="8571979"/>
              <a:ext cx="72390" cy="54610"/>
            </a:xfrm>
            <a:custGeom>
              <a:avLst/>
              <a:gdLst/>
              <a:ahLst/>
              <a:cxnLst/>
              <a:rect l="l" t="t" r="r" b="b"/>
              <a:pathLst>
                <a:path w="72390" h="54609">
                  <a:moveTo>
                    <a:pt x="0" y="6756"/>
                  </a:moveTo>
                  <a:lnTo>
                    <a:pt x="2578" y="12801"/>
                  </a:lnTo>
                  <a:lnTo>
                    <a:pt x="1282" y="17246"/>
                  </a:lnTo>
                  <a:lnTo>
                    <a:pt x="1233" y="17868"/>
                  </a:lnTo>
                  <a:lnTo>
                    <a:pt x="4419" y="20993"/>
                  </a:lnTo>
                  <a:lnTo>
                    <a:pt x="5410" y="27851"/>
                  </a:lnTo>
                  <a:lnTo>
                    <a:pt x="9486" y="30289"/>
                  </a:lnTo>
                  <a:lnTo>
                    <a:pt x="13550" y="32791"/>
                  </a:lnTo>
                  <a:lnTo>
                    <a:pt x="18478" y="35902"/>
                  </a:lnTo>
                  <a:lnTo>
                    <a:pt x="28117" y="36563"/>
                  </a:lnTo>
                  <a:lnTo>
                    <a:pt x="28206" y="39306"/>
                  </a:lnTo>
                  <a:lnTo>
                    <a:pt x="27432" y="41452"/>
                  </a:lnTo>
                  <a:lnTo>
                    <a:pt x="26695" y="43573"/>
                  </a:lnTo>
                  <a:lnTo>
                    <a:pt x="24485" y="50355"/>
                  </a:lnTo>
                  <a:lnTo>
                    <a:pt x="24587" y="54495"/>
                  </a:lnTo>
                  <a:lnTo>
                    <a:pt x="71932" y="25755"/>
                  </a:lnTo>
                  <a:lnTo>
                    <a:pt x="66664" y="25031"/>
                  </a:lnTo>
                  <a:lnTo>
                    <a:pt x="42811" y="25031"/>
                  </a:lnTo>
                  <a:lnTo>
                    <a:pt x="44526" y="20739"/>
                  </a:lnTo>
                  <a:lnTo>
                    <a:pt x="46037" y="17868"/>
                  </a:lnTo>
                  <a:lnTo>
                    <a:pt x="45212" y="17246"/>
                  </a:lnTo>
                  <a:lnTo>
                    <a:pt x="43561" y="14579"/>
                  </a:lnTo>
                  <a:lnTo>
                    <a:pt x="41917" y="12877"/>
                  </a:lnTo>
                  <a:lnTo>
                    <a:pt x="38696" y="12877"/>
                  </a:lnTo>
                  <a:lnTo>
                    <a:pt x="35244" y="9740"/>
                  </a:lnTo>
                  <a:lnTo>
                    <a:pt x="6502" y="9740"/>
                  </a:lnTo>
                  <a:lnTo>
                    <a:pt x="0" y="6756"/>
                  </a:lnTo>
                  <a:close/>
                </a:path>
                <a:path w="72390" h="54609">
                  <a:moveTo>
                    <a:pt x="58254" y="23876"/>
                  </a:moveTo>
                  <a:lnTo>
                    <a:pt x="42811" y="25031"/>
                  </a:lnTo>
                  <a:lnTo>
                    <a:pt x="66664" y="25031"/>
                  </a:lnTo>
                  <a:lnTo>
                    <a:pt x="58254" y="23876"/>
                  </a:lnTo>
                  <a:close/>
                </a:path>
                <a:path w="72390" h="54609">
                  <a:moveTo>
                    <a:pt x="41071" y="12001"/>
                  </a:moveTo>
                  <a:lnTo>
                    <a:pt x="38696" y="12877"/>
                  </a:lnTo>
                  <a:lnTo>
                    <a:pt x="41917" y="12877"/>
                  </a:lnTo>
                  <a:lnTo>
                    <a:pt x="41071" y="12001"/>
                  </a:lnTo>
                  <a:close/>
                </a:path>
                <a:path w="72390" h="54609">
                  <a:moveTo>
                    <a:pt x="7048" y="0"/>
                  </a:moveTo>
                  <a:lnTo>
                    <a:pt x="10477" y="8039"/>
                  </a:lnTo>
                  <a:lnTo>
                    <a:pt x="7277" y="8280"/>
                  </a:lnTo>
                  <a:lnTo>
                    <a:pt x="6502" y="9740"/>
                  </a:lnTo>
                  <a:lnTo>
                    <a:pt x="35244" y="9740"/>
                  </a:lnTo>
                  <a:lnTo>
                    <a:pt x="30549" y="5473"/>
                  </a:lnTo>
                  <a:lnTo>
                    <a:pt x="16814" y="5473"/>
                  </a:lnTo>
                  <a:lnTo>
                    <a:pt x="7048" y="0"/>
                  </a:lnTo>
                  <a:close/>
                </a:path>
                <a:path w="72390" h="54609">
                  <a:moveTo>
                    <a:pt x="28816" y="3898"/>
                  </a:moveTo>
                  <a:lnTo>
                    <a:pt x="16814" y="5473"/>
                  </a:lnTo>
                  <a:lnTo>
                    <a:pt x="30549" y="5473"/>
                  </a:lnTo>
                  <a:lnTo>
                    <a:pt x="28816" y="3898"/>
                  </a:lnTo>
                  <a:close/>
                </a:path>
              </a:pathLst>
            </a:custGeom>
            <a:solidFill>
              <a:srgbClr val="CA55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38703" y="8579117"/>
              <a:ext cx="69447" cy="47358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936409" y="8590610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14681" y="55613"/>
                  </a:moveTo>
                  <a:lnTo>
                    <a:pt x="1562" y="47675"/>
                  </a:lnTo>
                  <a:lnTo>
                    <a:pt x="152" y="48526"/>
                  </a:lnTo>
                  <a:lnTo>
                    <a:pt x="711" y="48856"/>
                  </a:lnTo>
                  <a:lnTo>
                    <a:pt x="1016" y="49263"/>
                  </a:lnTo>
                  <a:lnTo>
                    <a:pt x="1155" y="49669"/>
                  </a:lnTo>
                  <a:lnTo>
                    <a:pt x="1295" y="50190"/>
                  </a:lnTo>
                  <a:lnTo>
                    <a:pt x="977" y="50673"/>
                  </a:lnTo>
                  <a:lnTo>
                    <a:pt x="254" y="51117"/>
                  </a:lnTo>
                  <a:lnTo>
                    <a:pt x="0" y="51231"/>
                  </a:lnTo>
                  <a:lnTo>
                    <a:pt x="1828" y="52336"/>
                  </a:lnTo>
                  <a:lnTo>
                    <a:pt x="3860" y="51117"/>
                  </a:lnTo>
                  <a:lnTo>
                    <a:pt x="12966" y="56616"/>
                  </a:lnTo>
                  <a:lnTo>
                    <a:pt x="14681" y="55613"/>
                  </a:lnTo>
                  <a:close/>
                </a:path>
                <a:path w="170815" h="57150">
                  <a:moveTo>
                    <a:pt x="22085" y="51371"/>
                  </a:moveTo>
                  <a:lnTo>
                    <a:pt x="22034" y="50673"/>
                  </a:lnTo>
                  <a:lnTo>
                    <a:pt x="20967" y="49034"/>
                  </a:lnTo>
                  <a:lnTo>
                    <a:pt x="19392" y="47815"/>
                  </a:lnTo>
                  <a:lnTo>
                    <a:pt x="19392" y="50800"/>
                  </a:lnTo>
                  <a:lnTo>
                    <a:pt x="18427" y="51371"/>
                  </a:lnTo>
                  <a:lnTo>
                    <a:pt x="8813" y="45554"/>
                  </a:lnTo>
                  <a:lnTo>
                    <a:pt x="9766" y="44996"/>
                  </a:lnTo>
                  <a:lnTo>
                    <a:pt x="18796" y="49834"/>
                  </a:lnTo>
                  <a:lnTo>
                    <a:pt x="19354" y="50368"/>
                  </a:lnTo>
                  <a:lnTo>
                    <a:pt x="9601" y="43345"/>
                  </a:lnTo>
                  <a:lnTo>
                    <a:pt x="8280" y="43446"/>
                  </a:lnTo>
                  <a:lnTo>
                    <a:pt x="6235" y="44653"/>
                  </a:lnTo>
                  <a:lnTo>
                    <a:pt x="6121" y="44996"/>
                  </a:lnTo>
                  <a:lnTo>
                    <a:pt x="6070" y="45554"/>
                  </a:lnTo>
                  <a:lnTo>
                    <a:pt x="7226" y="47320"/>
                  </a:lnTo>
                  <a:lnTo>
                    <a:pt x="8712" y="48526"/>
                  </a:lnTo>
                  <a:lnTo>
                    <a:pt x="13449" y="51371"/>
                  </a:lnTo>
                  <a:lnTo>
                    <a:pt x="15430" y="52260"/>
                  </a:lnTo>
                  <a:lnTo>
                    <a:pt x="18643" y="53035"/>
                  </a:lnTo>
                  <a:lnTo>
                    <a:pt x="19926" y="52920"/>
                  </a:lnTo>
                  <a:lnTo>
                    <a:pt x="21996" y="51714"/>
                  </a:lnTo>
                  <a:lnTo>
                    <a:pt x="22085" y="51371"/>
                  </a:lnTo>
                  <a:close/>
                </a:path>
                <a:path w="170815" h="57150">
                  <a:moveTo>
                    <a:pt x="29464" y="47066"/>
                  </a:moveTo>
                  <a:lnTo>
                    <a:pt x="29400" y="46393"/>
                  </a:lnTo>
                  <a:lnTo>
                    <a:pt x="28346" y="44742"/>
                  </a:lnTo>
                  <a:lnTo>
                    <a:pt x="26873" y="43561"/>
                  </a:lnTo>
                  <a:lnTo>
                    <a:pt x="26771" y="46494"/>
                  </a:lnTo>
                  <a:lnTo>
                    <a:pt x="25806" y="47066"/>
                  </a:lnTo>
                  <a:lnTo>
                    <a:pt x="25107" y="47053"/>
                  </a:lnTo>
                  <a:lnTo>
                    <a:pt x="24142" y="46659"/>
                  </a:lnTo>
                  <a:lnTo>
                    <a:pt x="23368" y="46393"/>
                  </a:lnTo>
                  <a:lnTo>
                    <a:pt x="16179" y="41249"/>
                  </a:lnTo>
                  <a:lnTo>
                    <a:pt x="17145" y="40690"/>
                  </a:lnTo>
                  <a:lnTo>
                    <a:pt x="26771" y="46494"/>
                  </a:lnTo>
                  <a:lnTo>
                    <a:pt x="26771" y="43510"/>
                  </a:lnTo>
                  <a:lnTo>
                    <a:pt x="22123" y="40690"/>
                  </a:lnTo>
                  <a:lnTo>
                    <a:pt x="20129" y="39789"/>
                  </a:lnTo>
                  <a:lnTo>
                    <a:pt x="16967" y="39014"/>
                  </a:lnTo>
                  <a:lnTo>
                    <a:pt x="15684" y="39154"/>
                  </a:lnTo>
                  <a:lnTo>
                    <a:pt x="14541" y="39789"/>
                  </a:lnTo>
                  <a:lnTo>
                    <a:pt x="13601" y="40360"/>
                  </a:lnTo>
                  <a:lnTo>
                    <a:pt x="13500" y="40690"/>
                  </a:lnTo>
                  <a:lnTo>
                    <a:pt x="13462" y="41249"/>
                  </a:lnTo>
                  <a:lnTo>
                    <a:pt x="14592" y="43002"/>
                  </a:lnTo>
                  <a:lnTo>
                    <a:pt x="26009" y="48742"/>
                  </a:lnTo>
                  <a:lnTo>
                    <a:pt x="27317" y="48628"/>
                  </a:lnTo>
                  <a:lnTo>
                    <a:pt x="28384" y="47980"/>
                  </a:lnTo>
                  <a:lnTo>
                    <a:pt x="29375" y="47434"/>
                  </a:lnTo>
                  <a:lnTo>
                    <a:pt x="29464" y="47066"/>
                  </a:lnTo>
                  <a:close/>
                </a:path>
                <a:path w="170815" h="57150">
                  <a:moveTo>
                    <a:pt x="36868" y="42760"/>
                  </a:moveTo>
                  <a:lnTo>
                    <a:pt x="36791" y="42075"/>
                  </a:lnTo>
                  <a:lnTo>
                    <a:pt x="35737" y="40462"/>
                  </a:lnTo>
                  <a:lnTo>
                    <a:pt x="34251" y="39268"/>
                  </a:lnTo>
                  <a:lnTo>
                    <a:pt x="34163" y="42202"/>
                  </a:lnTo>
                  <a:lnTo>
                    <a:pt x="33197" y="42760"/>
                  </a:lnTo>
                  <a:lnTo>
                    <a:pt x="23571" y="36944"/>
                  </a:lnTo>
                  <a:lnTo>
                    <a:pt x="24536" y="36410"/>
                  </a:lnTo>
                  <a:lnTo>
                    <a:pt x="34163" y="42202"/>
                  </a:lnTo>
                  <a:lnTo>
                    <a:pt x="34163" y="39217"/>
                  </a:lnTo>
                  <a:lnTo>
                    <a:pt x="29540" y="36410"/>
                  </a:lnTo>
                  <a:lnTo>
                    <a:pt x="27520" y="35471"/>
                  </a:lnTo>
                  <a:lnTo>
                    <a:pt x="24345" y="34734"/>
                  </a:lnTo>
                  <a:lnTo>
                    <a:pt x="23037" y="34836"/>
                  </a:lnTo>
                  <a:lnTo>
                    <a:pt x="20993" y="36055"/>
                  </a:lnTo>
                  <a:lnTo>
                    <a:pt x="20891" y="36385"/>
                  </a:lnTo>
                  <a:lnTo>
                    <a:pt x="20840" y="36944"/>
                  </a:lnTo>
                  <a:lnTo>
                    <a:pt x="21399" y="37757"/>
                  </a:lnTo>
                  <a:lnTo>
                    <a:pt x="21996" y="38696"/>
                  </a:lnTo>
                  <a:lnTo>
                    <a:pt x="23495" y="39928"/>
                  </a:lnTo>
                  <a:lnTo>
                    <a:pt x="28232" y="42760"/>
                  </a:lnTo>
                  <a:lnTo>
                    <a:pt x="30187" y="43675"/>
                  </a:lnTo>
                  <a:lnTo>
                    <a:pt x="33375" y="44424"/>
                  </a:lnTo>
                  <a:lnTo>
                    <a:pt x="34696" y="44323"/>
                  </a:lnTo>
                  <a:lnTo>
                    <a:pt x="36766" y="43129"/>
                  </a:lnTo>
                  <a:lnTo>
                    <a:pt x="36868" y="42760"/>
                  </a:lnTo>
                  <a:close/>
                </a:path>
                <a:path w="170815" h="57150">
                  <a:moveTo>
                    <a:pt x="44234" y="38468"/>
                  </a:moveTo>
                  <a:lnTo>
                    <a:pt x="44183" y="37795"/>
                  </a:lnTo>
                  <a:lnTo>
                    <a:pt x="43116" y="36169"/>
                  </a:lnTo>
                  <a:lnTo>
                    <a:pt x="41630" y="34975"/>
                  </a:lnTo>
                  <a:lnTo>
                    <a:pt x="41541" y="37909"/>
                  </a:lnTo>
                  <a:lnTo>
                    <a:pt x="40576" y="38468"/>
                  </a:lnTo>
                  <a:lnTo>
                    <a:pt x="39865" y="38442"/>
                  </a:lnTo>
                  <a:lnTo>
                    <a:pt x="38862" y="38049"/>
                  </a:lnTo>
                  <a:lnTo>
                    <a:pt x="38112" y="37795"/>
                  </a:lnTo>
                  <a:lnTo>
                    <a:pt x="31419" y="33477"/>
                  </a:lnTo>
                  <a:lnTo>
                    <a:pt x="30988" y="33083"/>
                  </a:lnTo>
                  <a:lnTo>
                    <a:pt x="30937" y="32664"/>
                  </a:lnTo>
                  <a:lnTo>
                    <a:pt x="31915" y="32080"/>
                  </a:lnTo>
                  <a:lnTo>
                    <a:pt x="32600" y="32118"/>
                  </a:lnTo>
                  <a:lnTo>
                    <a:pt x="41541" y="37909"/>
                  </a:lnTo>
                  <a:lnTo>
                    <a:pt x="41541" y="34925"/>
                  </a:lnTo>
                  <a:lnTo>
                    <a:pt x="39281" y="33566"/>
                  </a:lnTo>
                  <a:lnTo>
                    <a:pt x="36893" y="32080"/>
                  </a:lnTo>
                  <a:lnTo>
                    <a:pt x="34899" y="31191"/>
                  </a:lnTo>
                  <a:lnTo>
                    <a:pt x="31737" y="30441"/>
                  </a:lnTo>
                  <a:lnTo>
                    <a:pt x="30441" y="30556"/>
                  </a:lnTo>
                  <a:lnTo>
                    <a:pt x="28359" y="31775"/>
                  </a:lnTo>
                  <a:lnTo>
                    <a:pt x="28270" y="32080"/>
                  </a:lnTo>
                  <a:lnTo>
                    <a:pt x="28232" y="32664"/>
                  </a:lnTo>
                  <a:lnTo>
                    <a:pt x="29375" y="34429"/>
                  </a:lnTo>
                  <a:lnTo>
                    <a:pt x="30886" y="35623"/>
                  </a:lnTo>
                  <a:lnTo>
                    <a:pt x="35598" y="38481"/>
                  </a:lnTo>
                  <a:lnTo>
                    <a:pt x="37579" y="39370"/>
                  </a:lnTo>
                  <a:lnTo>
                    <a:pt x="40779" y="40144"/>
                  </a:lnTo>
                  <a:lnTo>
                    <a:pt x="42087" y="40017"/>
                  </a:lnTo>
                  <a:lnTo>
                    <a:pt x="43103" y="39446"/>
                  </a:lnTo>
                  <a:lnTo>
                    <a:pt x="44132" y="38836"/>
                  </a:lnTo>
                  <a:lnTo>
                    <a:pt x="44234" y="38468"/>
                  </a:lnTo>
                  <a:close/>
                </a:path>
                <a:path w="170815" h="57150">
                  <a:moveTo>
                    <a:pt x="148577" y="18694"/>
                  </a:moveTo>
                  <a:lnTo>
                    <a:pt x="138836" y="12801"/>
                  </a:lnTo>
                  <a:lnTo>
                    <a:pt x="137769" y="13436"/>
                  </a:lnTo>
                  <a:lnTo>
                    <a:pt x="138188" y="13716"/>
                  </a:lnTo>
                  <a:lnTo>
                    <a:pt x="138442" y="13970"/>
                  </a:lnTo>
                  <a:lnTo>
                    <a:pt x="138620" y="14706"/>
                  </a:lnTo>
                  <a:lnTo>
                    <a:pt x="138391" y="15036"/>
                  </a:lnTo>
                  <a:lnTo>
                    <a:pt x="137668" y="15468"/>
                  </a:lnTo>
                  <a:lnTo>
                    <a:pt x="139001" y="16294"/>
                  </a:lnTo>
                  <a:lnTo>
                    <a:pt x="140550" y="15392"/>
                  </a:lnTo>
                  <a:lnTo>
                    <a:pt x="147281" y="19443"/>
                  </a:lnTo>
                  <a:lnTo>
                    <a:pt x="148577" y="18694"/>
                  </a:lnTo>
                  <a:close/>
                </a:path>
                <a:path w="170815" h="57150">
                  <a:moveTo>
                    <a:pt x="154101" y="15544"/>
                  </a:moveTo>
                  <a:lnTo>
                    <a:pt x="154025" y="15024"/>
                  </a:lnTo>
                  <a:lnTo>
                    <a:pt x="153250" y="13830"/>
                  </a:lnTo>
                  <a:lnTo>
                    <a:pt x="152095" y="12903"/>
                  </a:lnTo>
                  <a:lnTo>
                    <a:pt x="152069" y="15151"/>
                  </a:lnTo>
                  <a:lnTo>
                    <a:pt x="151345" y="15544"/>
                  </a:lnTo>
                  <a:lnTo>
                    <a:pt x="144195" y="11226"/>
                  </a:lnTo>
                  <a:lnTo>
                    <a:pt x="144932" y="10820"/>
                  </a:lnTo>
                  <a:lnTo>
                    <a:pt x="145427" y="10820"/>
                  </a:lnTo>
                  <a:lnTo>
                    <a:pt x="146748" y="11315"/>
                  </a:lnTo>
                  <a:lnTo>
                    <a:pt x="152069" y="15151"/>
                  </a:lnTo>
                  <a:lnTo>
                    <a:pt x="152069" y="12890"/>
                  </a:lnTo>
                  <a:lnTo>
                    <a:pt x="148628" y="10820"/>
                  </a:lnTo>
                  <a:lnTo>
                    <a:pt x="147142" y="10147"/>
                  </a:lnTo>
                  <a:lnTo>
                    <a:pt x="144780" y="9575"/>
                  </a:lnTo>
                  <a:lnTo>
                    <a:pt x="143827" y="9677"/>
                  </a:lnTo>
                  <a:lnTo>
                    <a:pt x="142278" y="10553"/>
                  </a:lnTo>
                  <a:lnTo>
                    <a:pt x="142227" y="11315"/>
                  </a:lnTo>
                  <a:lnTo>
                    <a:pt x="142544" y="11836"/>
                  </a:lnTo>
                  <a:lnTo>
                    <a:pt x="151485" y="16789"/>
                  </a:lnTo>
                  <a:lnTo>
                    <a:pt x="152488" y="16713"/>
                  </a:lnTo>
                  <a:lnTo>
                    <a:pt x="154025" y="15811"/>
                  </a:lnTo>
                  <a:lnTo>
                    <a:pt x="154101" y="15544"/>
                  </a:lnTo>
                  <a:close/>
                </a:path>
                <a:path w="170815" h="57150">
                  <a:moveTo>
                    <a:pt x="159575" y="12357"/>
                  </a:moveTo>
                  <a:lnTo>
                    <a:pt x="159524" y="11849"/>
                  </a:lnTo>
                  <a:lnTo>
                    <a:pt x="159194" y="11315"/>
                  </a:lnTo>
                  <a:lnTo>
                    <a:pt x="158724" y="10642"/>
                  </a:lnTo>
                  <a:lnTo>
                    <a:pt x="157568" y="9702"/>
                  </a:lnTo>
                  <a:lnTo>
                    <a:pt x="157568" y="11925"/>
                  </a:lnTo>
                  <a:lnTo>
                    <a:pt x="156857" y="12357"/>
                  </a:lnTo>
                  <a:lnTo>
                    <a:pt x="149707" y="8039"/>
                  </a:lnTo>
                  <a:lnTo>
                    <a:pt x="150418" y="7607"/>
                  </a:lnTo>
                  <a:lnTo>
                    <a:pt x="157568" y="11925"/>
                  </a:lnTo>
                  <a:lnTo>
                    <a:pt x="157568" y="9702"/>
                  </a:lnTo>
                  <a:lnTo>
                    <a:pt x="154114" y="7607"/>
                  </a:lnTo>
                  <a:lnTo>
                    <a:pt x="152641" y="6934"/>
                  </a:lnTo>
                  <a:lnTo>
                    <a:pt x="151460" y="6642"/>
                  </a:lnTo>
                  <a:lnTo>
                    <a:pt x="150279" y="6388"/>
                  </a:lnTo>
                  <a:lnTo>
                    <a:pt x="149313" y="6464"/>
                  </a:lnTo>
                  <a:lnTo>
                    <a:pt x="147789" y="7378"/>
                  </a:lnTo>
                  <a:lnTo>
                    <a:pt x="147688" y="8039"/>
                  </a:lnTo>
                  <a:lnTo>
                    <a:pt x="148082" y="8636"/>
                  </a:lnTo>
                  <a:lnTo>
                    <a:pt x="148513" y="9347"/>
                  </a:lnTo>
                  <a:lnTo>
                    <a:pt x="149644" y="10236"/>
                  </a:lnTo>
                  <a:lnTo>
                    <a:pt x="153162" y="12357"/>
                  </a:lnTo>
                  <a:lnTo>
                    <a:pt x="154622" y="13030"/>
                  </a:lnTo>
                  <a:lnTo>
                    <a:pt x="156997" y="13601"/>
                  </a:lnTo>
                  <a:lnTo>
                    <a:pt x="157988" y="13512"/>
                  </a:lnTo>
                  <a:lnTo>
                    <a:pt x="158762" y="13030"/>
                  </a:lnTo>
                  <a:lnTo>
                    <a:pt x="159512" y="12611"/>
                  </a:lnTo>
                  <a:lnTo>
                    <a:pt x="159575" y="12357"/>
                  </a:lnTo>
                  <a:close/>
                </a:path>
                <a:path w="170815" h="57150">
                  <a:moveTo>
                    <a:pt x="165061" y="9144"/>
                  </a:moveTo>
                  <a:lnTo>
                    <a:pt x="165049" y="8661"/>
                  </a:lnTo>
                  <a:lnTo>
                    <a:pt x="164249" y="7416"/>
                  </a:lnTo>
                  <a:lnTo>
                    <a:pt x="163068" y="6502"/>
                  </a:lnTo>
                  <a:lnTo>
                    <a:pt x="163055" y="8712"/>
                  </a:lnTo>
                  <a:lnTo>
                    <a:pt x="162699" y="8953"/>
                  </a:lnTo>
                  <a:lnTo>
                    <a:pt x="162344" y="9144"/>
                  </a:lnTo>
                  <a:lnTo>
                    <a:pt x="161823" y="9144"/>
                  </a:lnTo>
                  <a:lnTo>
                    <a:pt x="161150" y="8877"/>
                  </a:lnTo>
                  <a:lnTo>
                    <a:pt x="160515" y="8661"/>
                  </a:lnTo>
                  <a:lnTo>
                    <a:pt x="155194" y="4838"/>
                  </a:lnTo>
                  <a:lnTo>
                    <a:pt x="155892" y="4432"/>
                  </a:lnTo>
                  <a:lnTo>
                    <a:pt x="156425" y="4432"/>
                  </a:lnTo>
                  <a:lnTo>
                    <a:pt x="157746" y="4914"/>
                  </a:lnTo>
                  <a:lnTo>
                    <a:pt x="158838" y="5486"/>
                  </a:lnTo>
                  <a:lnTo>
                    <a:pt x="161391" y="7035"/>
                  </a:lnTo>
                  <a:lnTo>
                    <a:pt x="162255" y="7632"/>
                  </a:lnTo>
                  <a:lnTo>
                    <a:pt x="162725" y="8128"/>
                  </a:lnTo>
                  <a:lnTo>
                    <a:pt x="163029" y="8432"/>
                  </a:lnTo>
                  <a:lnTo>
                    <a:pt x="163055" y="8712"/>
                  </a:lnTo>
                  <a:lnTo>
                    <a:pt x="163055" y="6502"/>
                  </a:lnTo>
                  <a:lnTo>
                    <a:pt x="159600" y="4432"/>
                  </a:lnTo>
                  <a:lnTo>
                    <a:pt x="158127" y="3733"/>
                  </a:lnTo>
                  <a:lnTo>
                    <a:pt x="155765" y="3187"/>
                  </a:lnTo>
                  <a:lnTo>
                    <a:pt x="154787" y="3289"/>
                  </a:lnTo>
                  <a:lnTo>
                    <a:pt x="153263" y="4165"/>
                  </a:lnTo>
                  <a:lnTo>
                    <a:pt x="153212" y="4914"/>
                  </a:lnTo>
                  <a:lnTo>
                    <a:pt x="153606" y="5486"/>
                  </a:lnTo>
                  <a:lnTo>
                    <a:pt x="154012" y="6146"/>
                  </a:lnTo>
                  <a:lnTo>
                    <a:pt x="155143" y="7035"/>
                  </a:lnTo>
                  <a:lnTo>
                    <a:pt x="158648" y="9156"/>
                  </a:lnTo>
                  <a:lnTo>
                    <a:pt x="160108" y="9804"/>
                  </a:lnTo>
                  <a:lnTo>
                    <a:pt x="162483" y="10401"/>
                  </a:lnTo>
                  <a:lnTo>
                    <a:pt x="163474" y="10325"/>
                  </a:lnTo>
                  <a:lnTo>
                    <a:pt x="164985" y="9423"/>
                  </a:lnTo>
                  <a:lnTo>
                    <a:pt x="165061" y="9144"/>
                  </a:lnTo>
                  <a:close/>
                </a:path>
                <a:path w="170815" h="57150">
                  <a:moveTo>
                    <a:pt x="170561" y="5956"/>
                  </a:moveTo>
                  <a:lnTo>
                    <a:pt x="170510" y="5448"/>
                  </a:lnTo>
                  <a:lnTo>
                    <a:pt x="169722" y="4254"/>
                  </a:lnTo>
                  <a:lnTo>
                    <a:pt x="168579" y="3327"/>
                  </a:lnTo>
                  <a:lnTo>
                    <a:pt x="168567" y="5524"/>
                  </a:lnTo>
                  <a:lnTo>
                    <a:pt x="168211" y="5778"/>
                  </a:lnTo>
                  <a:lnTo>
                    <a:pt x="167843" y="5956"/>
                  </a:lnTo>
                  <a:lnTo>
                    <a:pt x="160680" y="1651"/>
                  </a:lnTo>
                  <a:lnTo>
                    <a:pt x="161061" y="1435"/>
                  </a:lnTo>
                  <a:lnTo>
                    <a:pt x="161391" y="1219"/>
                  </a:lnTo>
                  <a:lnTo>
                    <a:pt x="168198" y="4927"/>
                  </a:lnTo>
                  <a:lnTo>
                    <a:pt x="168529" y="5232"/>
                  </a:lnTo>
                  <a:lnTo>
                    <a:pt x="161251" y="0"/>
                  </a:lnTo>
                  <a:lnTo>
                    <a:pt x="160286" y="101"/>
                  </a:lnTo>
                  <a:lnTo>
                    <a:pt x="158775" y="952"/>
                  </a:lnTo>
                  <a:lnTo>
                    <a:pt x="158724" y="1727"/>
                  </a:lnTo>
                  <a:lnTo>
                    <a:pt x="159499" y="2946"/>
                  </a:lnTo>
                  <a:lnTo>
                    <a:pt x="160629" y="3835"/>
                  </a:lnTo>
                  <a:lnTo>
                    <a:pt x="164147" y="5956"/>
                  </a:lnTo>
                  <a:lnTo>
                    <a:pt x="165620" y="6629"/>
                  </a:lnTo>
                  <a:lnTo>
                    <a:pt x="167982" y="7213"/>
                  </a:lnTo>
                  <a:lnTo>
                    <a:pt x="168973" y="7112"/>
                  </a:lnTo>
                  <a:lnTo>
                    <a:pt x="170497" y="6235"/>
                  </a:lnTo>
                  <a:lnTo>
                    <a:pt x="170561" y="5956"/>
                  </a:lnTo>
                  <a:close/>
                </a:path>
              </a:pathLst>
            </a:custGeom>
            <a:solidFill>
              <a:srgbClr val="C05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050477" y="8632520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40">
                  <a:moveTo>
                    <a:pt x="15748" y="0"/>
                  </a:moveTo>
                  <a:lnTo>
                    <a:pt x="0" y="9906"/>
                  </a:lnTo>
                  <a:lnTo>
                    <a:pt x="431" y="27559"/>
                  </a:lnTo>
                  <a:lnTo>
                    <a:pt x="16243" y="17538"/>
                  </a:lnTo>
                  <a:lnTo>
                    <a:pt x="15748" y="0"/>
                  </a:lnTo>
                  <a:close/>
                </a:path>
              </a:pathLst>
            </a:custGeom>
            <a:solidFill>
              <a:srgbClr val="C65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75614" y="8593290"/>
              <a:ext cx="86029" cy="44627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974600" y="8602459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20">
                  <a:moveTo>
                    <a:pt x="1016" y="0"/>
                  </a:moveTo>
                  <a:lnTo>
                    <a:pt x="0" y="660"/>
                  </a:lnTo>
                  <a:lnTo>
                    <a:pt x="74841" y="40639"/>
                  </a:lnTo>
                  <a:lnTo>
                    <a:pt x="75285" y="58292"/>
                  </a:lnTo>
                  <a:lnTo>
                    <a:pt x="76314" y="57607"/>
                  </a:lnTo>
                  <a:lnTo>
                    <a:pt x="75882" y="39966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8578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03376" y="8534552"/>
              <a:ext cx="224739" cy="129921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919330" y="8541169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41"/>
                  </a:lnTo>
                  <a:lnTo>
                    <a:pt x="60655" y="112013"/>
                  </a:lnTo>
                  <a:lnTo>
                    <a:pt x="194983" y="29730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EE7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919330" y="8541169"/>
              <a:ext cx="195580" cy="112395"/>
            </a:xfrm>
            <a:custGeom>
              <a:avLst/>
              <a:gdLst/>
              <a:ahLst/>
              <a:cxnLst/>
              <a:rect l="l" t="t" r="r" b="b"/>
              <a:pathLst>
                <a:path w="195580" h="112395">
                  <a:moveTo>
                    <a:pt x="134442" y="0"/>
                  </a:moveTo>
                  <a:lnTo>
                    <a:pt x="0" y="78041"/>
                  </a:lnTo>
                  <a:lnTo>
                    <a:pt x="60655" y="112013"/>
                  </a:lnTo>
                  <a:lnTo>
                    <a:pt x="194983" y="29730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7CA697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978608" y="8570658"/>
              <a:ext cx="150495" cy="111760"/>
            </a:xfrm>
            <a:custGeom>
              <a:avLst/>
              <a:gdLst/>
              <a:ahLst/>
              <a:cxnLst/>
              <a:rect l="l" t="t" r="r" b="b"/>
              <a:pathLst>
                <a:path w="150494" h="111759">
                  <a:moveTo>
                    <a:pt x="149504" y="0"/>
                  </a:moveTo>
                  <a:lnTo>
                    <a:pt x="0" y="93802"/>
                  </a:lnTo>
                  <a:lnTo>
                    <a:pt x="457" y="111378"/>
                  </a:lnTo>
                  <a:lnTo>
                    <a:pt x="149999" y="17551"/>
                  </a:lnTo>
                  <a:lnTo>
                    <a:pt x="149504" y="0"/>
                  </a:lnTo>
                  <a:close/>
                </a:path>
              </a:pathLst>
            </a:custGeom>
            <a:solidFill>
              <a:srgbClr val="CFB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903385" y="8620735"/>
              <a:ext cx="76200" cy="61594"/>
            </a:xfrm>
            <a:custGeom>
              <a:avLst/>
              <a:gdLst/>
              <a:ahLst/>
              <a:cxnLst/>
              <a:rect l="l" t="t" r="r" b="b"/>
              <a:pathLst>
                <a:path w="76200" h="61595">
                  <a:moveTo>
                    <a:pt x="0" y="0"/>
                  </a:moveTo>
                  <a:lnTo>
                    <a:pt x="457" y="16675"/>
                  </a:lnTo>
                  <a:lnTo>
                    <a:pt x="75679" y="61302"/>
                  </a:lnTo>
                  <a:lnTo>
                    <a:pt x="75209" y="43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03392" y="8570658"/>
              <a:ext cx="225218" cy="111378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03382" y="8534552"/>
              <a:ext cx="224739" cy="12992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036217" y="8548878"/>
              <a:ext cx="72390" cy="54610"/>
            </a:xfrm>
            <a:custGeom>
              <a:avLst/>
              <a:gdLst/>
              <a:ahLst/>
              <a:cxnLst/>
              <a:rect l="l" t="t" r="r" b="b"/>
              <a:pathLst>
                <a:path w="72390" h="54609">
                  <a:moveTo>
                    <a:pt x="0" y="6756"/>
                  </a:moveTo>
                  <a:lnTo>
                    <a:pt x="2578" y="12814"/>
                  </a:lnTo>
                  <a:lnTo>
                    <a:pt x="1282" y="17233"/>
                  </a:lnTo>
                  <a:lnTo>
                    <a:pt x="1246" y="17868"/>
                  </a:lnTo>
                  <a:lnTo>
                    <a:pt x="4419" y="20993"/>
                  </a:lnTo>
                  <a:lnTo>
                    <a:pt x="5410" y="27863"/>
                  </a:lnTo>
                  <a:lnTo>
                    <a:pt x="13550" y="32778"/>
                  </a:lnTo>
                  <a:lnTo>
                    <a:pt x="18478" y="35890"/>
                  </a:lnTo>
                  <a:lnTo>
                    <a:pt x="28117" y="36550"/>
                  </a:lnTo>
                  <a:lnTo>
                    <a:pt x="28206" y="39306"/>
                  </a:lnTo>
                  <a:lnTo>
                    <a:pt x="27432" y="41452"/>
                  </a:lnTo>
                  <a:lnTo>
                    <a:pt x="26695" y="43586"/>
                  </a:lnTo>
                  <a:lnTo>
                    <a:pt x="24485" y="50355"/>
                  </a:lnTo>
                  <a:lnTo>
                    <a:pt x="24587" y="54495"/>
                  </a:lnTo>
                  <a:lnTo>
                    <a:pt x="71932" y="25781"/>
                  </a:lnTo>
                  <a:lnTo>
                    <a:pt x="66516" y="25031"/>
                  </a:lnTo>
                  <a:lnTo>
                    <a:pt x="42811" y="25031"/>
                  </a:lnTo>
                  <a:lnTo>
                    <a:pt x="44526" y="20764"/>
                  </a:lnTo>
                  <a:lnTo>
                    <a:pt x="46037" y="17868"/>
                  </a:lnTo>
                  <a:lnTo>
                    <a:pt x="45212" y="17233"/>
                  </a:lnTo>
                  <a:lnTo>
                    <a:pt x="43561" y="14605"/>
                  </a:lnTo>
                  <a:lnTo>
                    <a:pt x="41901" y="12877"/>
                  </a:lnTo>
                  <a:lnTo>
                    <a:pt x="38696" y="12877"/>
                  </a:lnTo>
                  <a:lnTo>
                    <a:pt x="35240" y="9740"/>
                  </a:lnTo>
                  <a:lnTo>
                    <a:pt x="6502" y="9740"/>
                  </a:lnTo>
                  <a:lnTo>
                    <a:pt x="0" y="6756"/>
                  </a:lnTo>
                  <a:close/>
                </a:path>
                <a:path w="72390" h="54609">
                  <a:moveTo>
                    <a:pt x="58254" y="23888"/>
                  </a:moveTo>
                  <a:lnTo>
                    <a:pt x="42811" y="25031"/>
                  </a:lnTo>
                  <a:lnTo>
                    <a:pt x="66516" y="25031"/>
                  </a:lnTo>
                  <a:lnTo>
                    <a:pt x="58254" y="23888"/>
                  </a:lnTo>
                  <a:close/>
                </a:path>
                <a:path w="72390" h="54609">
                  <a:moveTo>
                    <a:pt x="41071" y="12014"/>
                  </a:moveTo>
                  <a:lnTo>
                    <a:pt x="38696" y="12877"/>
                  </a:lnTo>
                  <a:lnTo>
                    <a:pt x="41901" y="12877"/>
                  </a:lnTo>
                  <a:lnTo>
                    <a:pt x="41071" y="12014"/>
                  </a:lnTo>
                  <a:close/>
                </a:path>
                <a:path w="72390" h="54609">
                  <a:moveTo>
                    <a:pt x="7048" y="0"/>
                  </a:moveTo>
                  <a:lnTo>
                    <a:pt x="10477" y="8051"/>
                  </a:lnTo>
                  <a:lnTo>
                    <a:pt x="7277" y="8305"/>
                  </a:lnTo>
                  <a:lnTo>
                    <a:pt x="6502" y="9740"/>
                  </a:lnTo>
                  <a:lnTo>
                    <a:pt x="35240" y="9740"/>
                  </a:lnTo>
                  <a:lnTo>
                    <a:pt x="30565" y="5499"/>
                  </a:lnTo>
                  <a:lnTo>
                    <a:pt x="16814" y="5499"/>
                  </a:lnTo>
                  <a:lnTo>
                    <a:pt x="7048" y="0"/>
                  </a:lnTo>
                  <a:close/>
                </a:path>
                <a:path w="72390" h="54609">
                  <a:moveTo>
                    <a:pt x="28816" y="3911"/>
                  </a:moveTo>
                  <a:lnTo>
                    <a:pt x="16814" y="5499"/>
                  </a:lnTo>
                  <a:lnTo>
                    <a:pt x="30565" y="5499"/>
                  </a:lnTo>
                  <a:lnTo>
                    <a:pt x="28816" y="3911"/>
                  </a:lnTo>
                  <a:close/>
                </a:path>
              </a:pathLst>
            </a:custGeom>
            <a:solidFill>
              <a:srgbClr val="CA55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9" name="object 22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38649" y="8556452"/>
              <a:ext cx="69501" cy="46921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074077" y="8567509"/>
              <a:ext cx="33020" cy="19685"/>
            </a:xfrm>
            <a:custGeom>
              <a:avLst/>
              <a:gdLst/>
              <a:ahLst/>
              <a:cxnLst/>
              <a:rect l="l" t="t" r="r" b="b"/>
              <a:pathLst>
                <a:path w="33019" h="19684">
                  <a:moveTo>
                    <a:pt x="10909" y="18694"/>
                  </a:moveTo>
                  <a:lnTo>
                    <a:pt x="1168" y="12814"/>
                  </a:lnTo>
                  <a:lnTo>
                    <a:pt x="101" y="13423"/>
                  </a:lnTo>
                  <a:lnTo>
                    <a:pt x="520" y="13690"/>
                  </a:lnTo>
                  <a:lnTo>
                    <a:pt x="774" y="13982"/>
                  </a:lnTo>
                  <a:lnTo>
                    <a:pt x="952" y="14681"/>
                  </a:lnTo>
                  <a:lnTo>
                    <a:pt x="723" y="15036"/>
                  </a:lnTo>
                  <a:lnTo>
                    <a:pt x="0" y="15443"/>
                  </a:lnTo>
                  <a:lnTo>
                    <a:pt x="1333" y="16268"/>
                  </a:lnTo>
                  <a:lnTo>
                    <a:pt x="2882" y="15379"/>
                  </a:lnTo>
                  <a:lnTo>
                    <a:pt x="9613" y="19431"/>
                  </a:lnTo>
                  <a:lnTo>
                    <a:pt x="10909" y="18694"/>
                  </a:lnTo>
                  <a:close/>
                </a:path>
                <a:path w="33019" h="19684">
                  <a:moveTo>
                    <a:pt x="16433" y="15557"/>
                  </a:moveTo>
                  <a:lnTo>
                    <a:pt x="16383" y="15036"/>
                  </a:lnTo>
                  <a:lnTo>
                    <a:pt x="15582" y="13830"/>
                  </a:lnTo>
                  <a:lnTo>
                    <a:pt x="14427" y="12915"/>
                  </a:lnTo>
                  <a:lnTo>
                    <a:pt x="14401" y="15151"/>
                  </a:lnTo>
                  <a:lnTo>
                    <a:pt x="13677" y="15557"/>
                  </a:lnTo>
                  <a:lnTo>
                    <a:pt x="6870" y="11823"/>
                  </a:lnTo>
                  <a:lnTo>
                    <a:pt x="6565" y="11544"/>
                  </a:lnTo>
                  <a:lnTo>
                    <a:pt x="6527" y="11252"/>
                  </a:lnTo>
                  <a:lnTo>
                    <a:pt x="6896" y="11049"/>
                  </a:lnTo>
                  <a:lnTo>
                    <a:pt x="7264" y="10807"/>
                  </a:lnTo>
                  <a:lnTo>
                    <a:pt x="7759" y="10807"/>
                  </a:lnTo>
                  <a:lnTo>
                    <a:pt x="9080" y="11328"/>
                  </a:lnTo>
                  <a:lnTo>
                    <a:pt x="14401" y="15151"/>
                  </a:lnTo>
                  <a:lnTo>
                    <a:pt x="14401" y="12903"/>
                  </a:lnTo>
                  <a:lnTo>
                    <a:pt x="10960" y="10807"/>
                  </a:lnTo>
                  <a:lnTo>
                    <a:pt x="9474" y="10134"/>
                  </a:lnTo>
                  <a:lnTo>
                    <a:pt x="8267" y="9880"/>
                  </a:lnTo>
                  <a:lnTo>
                    <a:pt x="7112" y="9588"/>
                  </a:lnTo>
                  <a:lnTo>
                    <a:pt x="6159" y="9677"/>
                  </a:lnTo>
                  <a:lnTo>
                    <a:pt x="5321" y="10134"/>
                  </a:lnTo>
                  <a:lnTo>
                    <a:pt x="4610" y="10566"/>
                  </a:lnTo>
                  <a:lnTo>
                    <a:pt x="4572" y="11328"/>
                  </a:lnTo>
                  <a:lnTo>
                    <a:pt x="5372" y="12547"/>
                  </a:lnTo>
                  <a:lnTo>
                    <a:pt x="6464" y="13436"/>
                  </a:lnTo>
                  <a:lnTo>
                    <a:pt x="9994" y="15570"/>
                  </a:lnTo>
                  <a:lnTo>
                    <a:pt x="11455" y="16230"/>
                  </a:lnTo>
                  <a:lnTo>
                    <a:pt x="13817" y="16789"/>
                  </a:lnTo>
                  <a:lnTo>
                    <a:pt x="14820" y="16713"/>
                  </a:lnTo>
                  <a:lnTo>
                    <a:pt x="15633" y="16230"/>
                  </a:lnTo>
                  <a:lnTo>
                    <a:pt x="16357" y="15824"/>
                  </a:lnTo>
                  <a:lnTo>
                    <a:pt x="16433" y="15557"/>
                  </a:lnTo>
                  <a:close/>
                </a:path>
                <a:path w="33019" h="19684">
                  <a:moveTo>
                    <a:pt x="21907" y="12357"/>
                  </a:moveTo>
                  <a:lnTo>
                    <a:pt x="21856" y="11849"/>
                  </a:lnTo>
                  <a:lnTo>
                    <a:pt x="21056" y="10629"/>
                  </a:lnTo>
                  <a:lnTo>
                    <a:pt x="19913" y="9715"/>
                  </a:lnTo>
                  <a:lnTo>
                    <a:pt x="19900" y="11912"/>
                  </a:lnTo>
                  <a:lnTo>
                    <a:pt x="19202" y="12357"/>
                  </a:lnTo>
                  <a:lnTo>
                    <a:pt x="18669" y="12344"/>
                  </a:lnTo>
                  <a:lnTo>
                    <a:pt x="12039" y="8039"/>
                  </a:lnTo>
                  <a:lnTo>
                    <a:pt x="12750" y="7607"/>
                  </a:lnTo>
                  <a:lnTo>
                    <a:pt x="19469" y="11226"/>
                  </a:lnTo>
                  <a:lnTo>
                    <a:pt x="19888" y="11633"/>
                  </a:lnTo>
                  <a:lnTo>
                    <a:pt x="19900" y="11912"/>
                  </a:lnTo>
                  <a:lnTo>
                    <a:pt x="19900" y="9715"/>
                  </a:lnTo>
                  <a:lnTo>
                    <a:pt x="16446" y="7607"/>
                  </a:lnTo>
                  <a:lnTo>
                    <a:pt x="14973" y="6946"/>
                  </a:lnTo>
                  <a:lnTo>
                    <a:pt x="12611" y="6375"/>
                  </a:lnTo>
                  <a:lnTo>
                    <a:pt x="11645" y="6489"/>
                  </a:lnTo>
                  <a:lnTo>
                    <a:pt x="10121" y="7353"/>
                  </a:lnTo>
                  <a:lnTo>
                    <a:pt x="10020" y="8039"/>
                  </a:lnTo>
                  <a:lnTo>
                    <a:pt x="10414" y="8623"/>
                  </a:lnTo>
                  <a:lnTo>
                    <a:pt x="10845" y="9347"/>
                  </a:lnTo>
                  <a:lnTo>
                    <a:pt x="12014" y="10248"/>
                  </a:lnTo>
                  <a:lnTo>
                    <a:pt x="15494" y="12357"/>
                  </a:lnTo>
                  <a:lnTo>
                    <a:pt x="16954" y="13017"/>
                  </a:lnTo>
                  <a:lnTo>
                    <a:pt x="19329" y="13601"/>
                  </a:lnTo>
                  <a:lnTo>
                    <a:pt x="20320" y="13500"/>
                  </a:lnTo>
                  <a:lnTo>
                    <a:pt x="21844" y="12636"/>
                  </a:lnTo>
                  <a:lnTo>
                    <a:pt x="21907" y="12357"/>
                  </a:lnTo>
                  <a:close/>
                </a:path>
                <a:path w="33019" h="19684">
                  <a:moveTo>
                    <a:pt x="27406" y="9144"/>
                  </a:moveTo>
                  <a:lnTo>
                    <a:pt x="27355" y="8636"/>
                  </a:lnTo>
                  <a:lnTo>
                    <a:pt x="26581" y="7429"/>
                  </a:lnTo>
                  <a:lnTo>
                    <a:pt x="25400" y="6502"/>
                  </a:lnTo>
                  <a:lnTo>
                    <a:pt x="25387" y="8737"/>
                  </a:lnTo>
                  <a:lnTo>
                    <a:pt x="25031" y="8966"/>
                  </a:lnTo>
                  <a:lnTo>
                    <a:pt x="24676" y="9144"/>
                  </a:lnTo>
                  <a:lnTo>
                    <a:pt x="24155" y="9144"/>
                  </a:lnTo>
                  <a:lnTo>
                    <a:pt x="17526" y="4838"/>
                  </a:lnTo>
                  <a:lnTo>
                    <a:pt x="18224" y="4419"/>
                  </a:lnTo>
                  <a:lnTo>
                    <a:pt x="18757" y="4419"/>
                  </a:lnTo>
                  <a:lnTo>
                    <a:pt x="19570" y="4749"/>
                  </a:lnTo>
                  <a:lnTo>
                    <a:pt x="20078" y="4914"/>
                  </a:lnTo>
                  <a:lnTo>
                    <a:pt x="21082" y="5435"/>
                  </a:lnTo>
                  <a:lnTo>
                    <a:pt x="23723" y="7023"/>
                  </a:lnTo>
                  <a:lnTo>
                    <a:pt x="24587" y="7632"/>
                  </a:lnTo>
                  <a:lnTo>
                    <a:pt x="25069" y="8140"/>
                  </a:lnTo>
                  <a:lnTo>
                    <a:pt x="25361" y="8432"/>
                  </a:lnTo>
                  <a:lnTo>
                    <a:pt x="25387" y="8737"/>
                  </a:lnTo>
                  <a:lnTo>
                    <a:pt x="25387" y="6502"/>
                  </a:lnTo>
                  <a:lnTo>
                    <a:pt x="21932" y="4419"/>
                  </a:lnTo>
                  <a:lnTo>
                    <a:pt x="20459" y="3759"/>
                  </a:lnTo>
                  <a:lnTo>
                    <a:pt x="18097" y="3187"/>
                  </a:lnTo>
                  <a:lnTo>
                    <a:pt x="17119" y="3289"/>
                  </a:lnTo>
                  <a:lnTo>
                    <a:pt x="16332" y="3759"/>
                  </a:lnTo>
                  <a:lnTo>
                    <a:pt x="15595" y="4152"/>
                  </a:lnTo>
                  <a:lnTo>
                    <a:pt x="15544" y="4914"/>
                  </a:lnTo>
                  <a:lnTo>
                    <a:pt x="15900" y="5435"/>
                  </a:lnTo>
                  <a:lnTo>
                    <a:pt x="16344" y="6134"/>
                  </a:lnTo>
                  <a:lnTo>
                    <a:pt x="23634" y="10096"/>
                  </a:lnTo>
                  <a:lnTo>
                    <a:pt x="24815" y="10401"/>
                  </a:lnTo>
                  <a:lnTo>
                    <a:pt x="25806" y="10299"/>
                  </a:lnTo>
                  <a:lnTo>
                    <a:pt x="27317" y="9436"/>
                  </a:lnTo>
                  <a:lnTo>
                    <a:pt x="27406" y="9144"/>
                  </a:lnTo>
                  <a:close/>
                </a:path>
                <a:path w="33019" h="19684">
                  <a:moveTo>
                    <a:pt x="32893" y="5956"/>
                  </a:moveTo>
                  <a:lnTo>
                    <a:pt x="32816" y="5422"/>
                  </a:lnTo>
                  <a:lnTo>
                    <a:pt x="32054" y="4254"/>
                  </a:lnTo>
                  <a:lnTo>
                    <a:pt x="30899" y="3327"/>
                  </a:lnTo>
                  <a:lnTo>
                    <a:pt x="30899" y="5537"/>
                  </a:lnTo>
                  <a:lnTo>
                    <a:pt x="30175" y="5956"/>
                  </a:lnTo>
                  <a:lnTo>
                    <a:pt x="29654" y="5943"/>
                  </a:lnTo>
                  <a:lnTo>
                    <a:pt x="23012" y="1651"/>
                  </a:lnTo>
                  <a:lnTo>
                    <a:pt x="23393" y="1435"/>
                  </a:lnTo>
                  <a:lnTo>
                    <a:pt x="23723" y="1206"/>
                  </a:lnTo>
                  <a:lnTo>
                    <a:pt x="30530" y="4927"/>
                  </a:lnTo>
                  <a:lnTo>
                    <a:pt x="30861" y="5245"/>
                  </a:lnTo>
                  <a:lnTo>
                    <a:pt x="30899" y="5537"/>
                  </a:lnTo>
                  <a:lnTo>
                    <a:pt x="30899" y="3327"/>
                  </a:lnTo>
                  <a:lnTo>
                    <a:pt x="27406" y="1206"/>
                  </a:lnTo>
                  <a:lnTo>
                    <a:pt x="25895" y="533"/>
                  </a:lnTo>
                  <a:lnTo>
                    <a:pt x="23583" y="0"/>
                  </a:lnTo>
                  <a:lnTo>
                    <a:pt x="22618" y="76"/>
                  </a:lnTo>
                  <a:lnTo>
                    <a:pt x="21844" y="546"/>
                  </a:lnTo>
                  <a:lnTo>
                    <a:pt x="21107" y="965"/>
                  </a:lnTo>
                  <a:lnTo>
                    <a:pt x="30314" y="7200"/>
                  </a:lnTo>
                  <a:lnTo>
                    <a:pt x="31305" y="7112"/>
                  </a:lnTo>
                  <a:lnTo>
                    <a:pt x="32829" y="6223"/>
                  </a:lnTo>
                  <a:lnTo>
                    <a:pt x="32893" y="5956"/>
                  </a:lnTo>
                  <a:close/>
                </a:path>
              </a:pathLst>
            </a:custGeom>
            <a:solidFill>
              <a:srgbClr val="C05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936409" y="8597951"/>
              <a:ext cx="44450" cy="26670"/>
            </a:xfrm>
            <a:custGeom>
              <a:avLst/>
              <a:gdLst/>
              <a:ahLst/>
              <a:cxnLst/>
              <a:rect l="l" t="t" r="r" b="b"/>
              <a:pathLst>
                <a:path w="44450" h="26670">
                  <a:moveTo>
                    <a:pt x="14681" y="25184"/>
                  </a:moveTo>
                  <a:lnTo>
                    <a:pt x="1562" y="17246"/>
                  </a:lnTo>
                  <a:lnTo>
                    <a:pt x="152" y="18072"/>
                  </a:lnTo>
                  <a:lnTo>
                    <a:pt x="711" y="18427"/>
                  </a:lnTo>
                  <a:lnTo>
                    <a:pt x="1016" y="18821"/>
                  </a:lnTo>
                  <a:lnTo>
                    <a:pt x="1155" y="19215"/>
                  </a:lnTo>
                  <a:lnTo>
                    <a:pt x="1295" y="19761"/>
                  </a:lnTo>
                  <a:lnTo>
                    <a:pt x="977" y="20231"/>
                  </a:lnTo>
                  <a:lnTo>
                    <a:pt x="0" y="20815"/>
                  </a:lnTo>
                  <a:lnTo>
                    <a:pt x="1828" y="21894"/>
                  </a:lnTo>
                  <a:lnTo>
                    <a:pt x="3860" y="20675"/>
                  </a:lnTo>
                  <a:lnTo>
                    <a:pt x="12966" y="26174"/>
                  </a:lnTo>
                  <a:lnTo>
                    <a:pt x="14681" y="25184"/>
                  </a:lnTo>
                  <a:close/>
                </a:path>
                <a:path w="44450" h="26670">
                  <a:moveTo>
                    <a:pt x="22085" y="20916"/>
                  </a:moveTo>
                  <a:lnTo>
                    <a:pt x="22021" y="20218"/>
                  </a:lnTo>
                  <a:lnTo>
                    <a:pt x="20967" y="18605"/>
                  </a:lnTo>
                  <a:lnTo>
                    <a:pt x="19405" y="17360"/>
                  </a:lnTo>
                  <a:lnTo>
                    <a:pt x="19392" y="20332"/>
                  </a:lnTo>
                  <a:lnTo>
                    <a:pt x="18427" y="20916"/>
                  </a:lnTo>
                  <a:lnTo>
                    <a:pt x="8813" y="15113"/>
                  </a:lnTo>
                  <a:lnTo>
                    <a:pt x="9766" y="14528"/>
                  </a:lnTo>
                  <a:lnTo>
                    <a:pt x="10464" y="14554"/>
                  </a:lnTo>
                  <a:lnTo>
                    <a:pt x="11366" y="14909"/>
                  </a:lnTo>
                  <a:lnTo>
                    <a:pt x="12255" y="15214"/>
                  </a:lnTo>
                  <a:lnTo>
                    <a:pt x="19392" y="20332"/>
                  </a:lnTo>
                  <a:lnTo>
                    <a:pt x="19392" y="17360"/>
                  </a:lnTo>
                  <a:lnTo>
                    <a:pt x="14744" y="14528"/>
                  </a:lnTo>
                  <a:lnTo>
                    <a:pt x="12750" y="13639"/>
                  </a:lnTo>
                  <a:lnTo>
                    <a:pt x="9601" y="12865"/>
                  </a:lnTo>
                  <a:lnTo>
                    <a:pt x="8280" y="13004"/>
                  </a:lnTo>
                  <a:lnTo>
                    <a:pt x="6235" y="14185"/>
                  </a:lnTo>
                  <a:lnTo>
                    <a:pt x="6134" y="14528"/>
                  </a:lnTo>
                  <a:lnTo>
                    <a:pt x="6070" y="15113"/>
                  </a:lnTo>
                  <a:lnTo>
                    <a:pt x="7226" y="16878"/>
                  </a:lnTo>
                  <a:lnTo>
                    <a:pt x="18643" y="22567"/>
                  </a:lnTo>
                  <a:lnTo>
                    <a:pt x="19926" y="22466"/>
                  </a:lnTo>
                  <a:lnTo>
                    <a:pt x="21996" y="21285"/>
                  </a:lnTo>
                  <a:lnTo>
                    <a:pt x="22085" y="20916"/>
                  </a:lnTo>
                  <a:close/>
                </a:path>
                <a:path w="44450" h="26670">
                  <a:moveTo>
                    <a:pt x="29464" y="16598"/>
                  </a:moveTo>
                  <a:lnTo>
                    <a:pt x="29400" y="15938"/>
                  </a:lnTo>
                  <a:lnTo>
                    <a:pt x="28346" y="14300"/>
                  </a:lnTo>
                  <a:lnTo>
                    <a:pt x="26873" y="13106"/>
                  </a:lnTo>
                  <a:lnTo>
                    <a:pt x="26771" y="16040"/>
                  </a:lnTo>
                  <a:lnTo>
                    <a:pt x="26276" y="16344"/>
                  </a:lnTo>
                  <a:lnTo>
                    <a:pt x="25793" y="16598"/>
                  </a:lnTo>
                  <a:lnTo>
                    <a:pt x="25107" y="16573"/>
                  </a:lnTo>
                  <a:lnTo>
                    <a:pt x="23368" y="15938"/>
                  </a:lnTo>
                  <a:lnTo>
                    <a:pt x="16179" y="10820"/>
                  </a:lnTo>
                  <a:lnTo>
                    <a:pt x="17145" y="10236"/>
                  </a:lnTo>
                  <a:lnTo>
                    <a:pt x="26771" y="16040"/>
                  </a:lnTo>
                  <a:lnTo>
                    <a:pt x="26771" y="13055"/>
                  </a:lnTo>
                  <a:lnTo>
                    <a:pt x="24358" y="11607"/>
                  </a:lnTo>
                  <a:lnTo>
                    <a:pt x="22123" y="10236"/>
                  </a:lnTo>
                  <a:lnTo>
                    <a:pt x="20129" y="9347"/>
                  </a:lnTo>
                  <a:lnTo>
                    <a:pt x="16967" y="8585"/>
                  </a:lnTo>
                  <a:lnTo>
                    <a:pt x="15684" y="8686"/>
                  </a:lnTo>
                  <a:lnTo>
                    <a:pt x="13601" y="9918"/>
                  </a:lnTo>
                  <a:lnTo>
                    <a:pt x="13512" y="10236"/>
                  </a:lnTo>
                  <a:lnTo>
                    <a:pt x="13462" y="10820"/>
                  </a:lnTo>
                  <a:lnTo>
                    <a:pt x="14046" y="11696"/>
                  </a:lnTo>
                  <a:lnTo>
                    <a:pt x="14592" y="12573"/>
                  </a:lnTo>
                  <a:lnTo>
                    <a:pt x="26009" y="18288"/>
                  </a:lnTo>
                  <a:lnTo>
                    <a:pt x="27317" y="18173"/>
                  </a:lnTo>
                  <a:lnTo>
                    <a:pt x="28422" y="17513"/>
                  </a:lnTo>
                  <a:lnTo>
                    <a:pt x="29375" y="16979"/>
                  </a:lnTo>
                  <a:lnTo>
                    <a:pt x="29464" y="16598"/>
                  </a:lnTo>
                  <a:close/>
                </a:path>
                <a:path w="44450" h="26670">
                  <a:moveTo>
                    <a:pt x="36868" y="12319"/>
                  </a:moveTo>
                  <a:lnTo>
                    <a:pt x="36791" y="11620"/>
                  </a:lnTo>
                  <a:lnTo>
                    <a:pt x="35737" y="9994"/>
                  </a:lnTo>
                  <a:lnTo>
                    <a:pt x="34251" y="8826"/>
                  </a:lnTo>
                  <a:lnTo>
                    <a:pt x="34163" y="11734"/>
                  </a:lnTo>
                  <a:lnTo>
                    <a:pt x="33197" y="12319"/>
                  </a:lnTo>
                  <a:lnTo>
                    <a:pt x="23571" y="6515"/>
                  </a:lnTo>
                  <a:lnTo>
                    <a:pt x="24536" y="5930"/>
                  </a:lnTo>
                  <a:lnTo>
                    <a:pt x="25234" y="5956"/>
                  </a:lnTo>
                  <a:lnTo>
                    <a:pt x="26136" y="6311"/>
                  </a:lnTo>
                  <a:lnTo>
                    <a:pt x="27025" y="6616"/>
                  </a:lnTo>
                  <a:lnTo>
                    <a:pt x="33553" y="10782"/>
                  </a:lnTo>
                  <a:lnTo>
                    <a:pt x="34124" y="11328"/>
                  </a:lnTo>
                  <a:lnTo>
                    <a:pt x="34163" y="11734"/>
                  </a:lnTo>
                  <a:lnTo>
                    <a:pt x="34163" y="8775"/>
                  </a:lnTo>
                  <a:lnTo>
                    <a:pt x="29502" y="5930"/>
                  </a:lnTo>
                  <a:lnTo>
                    <a:pt x="27520" y="5041"/>
                  </a:lnTo>
                  <a:lnTo>
                    <a:pt x="24345" y="4292"/>
                  </a:lnTo>
                  <a:lnTo>
                    <a:pt x="23037" y="4394"/>
                  </a:lnTo>
                  <a:lnTo>
                    <a:pt x="20993" y="5600"/>
                  </a:lnTo>
                  <a:lnTo>
                    <a:pt x="20891" y="5930"/>
                  </a:lnTo>
                  <a:lnTo>
                    <a:pt x="20840" y="6515"/>
                  </a:lnTo>
                  <a:lnTo>
                    <a:pt x="21424" y="7340"/>
                  </a:lnTo>
                  <a:lnTo>
                    <a:pt x="21996" y="8255"/>
                  </a:lnTo>
                  <a:lnTo>
                    <a:pt x="23495" y="9474"/>
                  </a:lnTo>
                  <a:lnTo>
                    <a:pt x="28232" y="12319"/>
                  </a:lnTo>
                  <a:lnTo>
                    <a:pt x="30187" y="13220"/>
                  </a:lnTo>
                  <a:lnTo>
                    <a:pt x="33375" y="13995"/>
                  </a:lnTo>
                  <a:lnTo>
                    <a:pt x="34696" y="13868"/>
                  </a:lnTo>
                  <a:lnTo>
                    <a:pt x="36766" y="12674"/>
                  </a:lnTo>
                  <a:lnTo>
                    <a:pt x="36868" y="12319"/>
                  </a:lnTo>
                  <a:close/>
                </a:path>
                <a:path w="44450" h="26670">
                  <a:moveTo>
                    <a:pt x="44234" y="8026"/>
                  </a:moveTo>
                  <a:lnTo>
                    <a:pt x="44183" y="7366"/>
                  </a:lnTo>
                  <a:lnTo>
                    <a:pt x="43116" y="5727"/>
                  </a:lnTo>
                  <a:lnTo>
                    <a:pt x="41592" y="4495"/>
                  </a:lnTo>
                  <a:lnTo>
                    <a:pt x="41541" y="7467"/>
                  </a:lnTo>
                  <a:lnTo>
                    <a:pt x="40589" y="8026"/>
                  </a:lnTo>
                  <a:lnTo>
                    <a:pt x="39865" y="8013"/>
                  </a:lnTo>
                  <a:lnTo>
                    <a:pt x="38862" y="7620"/>
                  </a:lnTo>
                  <a:lnTo>
                    <a:pt x="38112" y="7366"/>
                  </a:lnTo>
                  <a:lnTo>
                    <a:pt x="30937" y="2222"/>
                  </a:lnTo>
                  <a:lnTo>
                    <a:pt x="31915" y="1663"/>
                  </a:lnTo>
                  <a:lnTo>
                    <a:pt x="41059" y="6629"/>
                  </a:lnTo>
                  <a:lnTo>
                    <a:pt x="41490" y="7048"/>
                  </a:lnTo>
                  <a:lnTo>
                    <a:pt x="41541" y="7467"/>
                  </a:lnTo>
                  <a:lnTo>
                    <a:pt x="41541" y="4470"/>
                  </a:lnTo>
                  <a:lnTo>
                    <a:pt x="36893" y="1663"/>
                  </a:lnTo>
                  <a:lnTo>
                    <a:pt x="34899" y="736"/>
                  </a:lnTo>
                  <a:lnTo>
                    <a:pt x="31737" y="0"/>
                  </a:lnTo>
                  <a:lnTo>
                    <a:pt x="30441" y="114"/>
                  </a:lnTo>
                  <a:lnTo>
                    <a:pt x="29337" y="736"/>
                  </a:lnTo>
                  <a:lnTo>
                    <a:pt x="28359" y="1333"/>
                  </a:lnTo>
                  <a:lnTo>
                    <a:pt x="28270" y="1663"/>
                  </a:lnTo>
                  <a:lnTo>
                    <a:pt x="28232" y="2222"/>
                  </a:lnTo>
                  <a:lnTo>
                    <a:pt x="28778" y="3022"/>
                  </a:lnTo>
                  <a:lnTo>
                    <a:pt x="29375" y="3975"/>
                  </a:lnTo>
                  <a:lnTo>
                    <a:pt x="30886" y="5181"/>
                  </a:lnTo>
                  <a:lnTo>
                    <a:pt x="35598" y="8039"/>
                  </a:lnTo>
                  <a:lnTo>
                    <a:pt x="37579" y="8940"/>
                  </a:lnTo>
                  <a:lnTo>
                    <a:pt x="40779" y="9677"/>
                  </a:lnTo>
                  <a:lnTo>
                    <a:pt x="42087" y="9588"/>
                  </a:lnTo>
                  <a:lnTo>
                    <a:pt x="44132" y="8382"/>
                  </a:lnTo>
                  <a:lnTo>
                    <a:pt x="44234" y="8026"/>
                  </a:lnTo>
                  <a:close/>
                </a:path>
              </a:pathLst>
            </a:custGeom>
            <a:solidFill>
              <a:srgbClr val="638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050477" y="8609406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40">
                  <a:moveTo>
                    <a:pt x="15748" y="0"/>
                  </a:moveTo>
                  <a:lnTo>
                    <a:pt x="0" y="9931"/>
                  </a:lnTo>
                  <a:lnTo>
                    <a:pt x="431" y="27584"/>
                  </a:lnTo>
                  <a:lnTo>
                    <a:pt x="16243" y="17564"/>
                  </a:lnTo>
                  <a:lnTo>
                    <a:pt x="15748" y="0"/>
                  </a:lnTo>
                  <a:close/>
                </a:path>
              </a:pathLst>
            </a:custGeom>
            <a:solidFill>
              <a:srgbClr val="C65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3" name="object 23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75614" y="8570188"/>
              <a:ext cx="86029" cy="4471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974600" y="8579345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20">
                  <a:moveTo>
                    <a:pt x="1016" y="0"/>
                  </a:moveTo>
                  <a:lnTo>
                    <a:pt x="0" y="698"/>
                  </a:lnTo>
                  <a:lnTo>
                    <a:pt x="74841" y="40652"/>
                  </a:lnTo>
                  <a:lnTo>
                    <a:pt x="75285" y="58318"/>
                  </a:lnTo>
                  <a:lnTo>
                    <a:pt x="76314" y="57619"/>
                  </a:lnTo>
                  <a:lnTo>
                    <a:pt x="75882" y="399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8578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5" name="object 23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61351" y="8467916"/>
              <a:ext cx="183400" cy="1400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974777" y="8474900"/>
              <a:ext cx="158115" cy="121285"/>
            </a:xfrm>
            <a:custGeom>
              <a:avLst/>
              <a:gdLst/>
              <a:ahLst/>
              <a:cxnLst/>
              <a:rect l="l" t="t" r="r" b="b"/>
              <a:pathLst>
                <a:path w="158115" h="121284">
                  <a:moveTo>
                    <a:pt x="99860" y="0"/>
                  </a:moveTo>
                  <a:lnTo>
                    <a:pt x="0" y="88150"/>
                  </a:lnTo>
                  <a:lnTo>
                    <a:pt x="59220" y="121234"/>
                  </a:lnTo>
                  <a:lnTo>
                    <a:pt x="158102" y="28575"/>
                  </a:lnTo>
                  <a:lnTo>
                    <a:pt x="99860" y="0"/>
                  </a:lnTo>
                  <a:close/>
                </a:path>
              </a:pathLst>
            </a:custGeom>
            <a:solidFill>
              <a:srgbClr val="EE7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974777" y="8474900"/>
              <a:ext cx="158115" cy="121285"/>
            </a:xfrm>
            <a:custGeom>
              <a:avLst/>
              <a:gdLst/>
              <a:ahLst/>
              <a:cxnLst/>
              <a:rect l="l" t="t" r="r" b="b"/>
              <a:pathLst>
                <a:path w="158115" h="121284">
                  <a:moveTo>
                    <a:pt x="99860" y="0"/>
                  </a:moveTo>
                  <a:lnTo>
                    <a:pt x="0" y="88150"/>
                  </a:lnTo>
                  <a:lnTo>
                    <a:pt x="59220" y="121234"/>
                  </a:lnTo>
                  <a:lnTo>
                    <a:pt x="158102" y="28575"/>
                  </a:lnTo>
                  <a:lnTo>
                    <a:pt x="99860" y="0"/>
                  </a:lnTo>
                  <a:close/>
                </a:path>
              </a:pathLst>
            </a:custGeom>
            <a:solidFill>
              <a:srgbClr val="7CA697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035104" y="8502625"/>
              <a:ext cx="113664" cy="124460"/>
            </a:xfrm>
            <a:custGeom>
              <a:avLst/>
              <a:gdLst/>
              <a:ahLst/>
              <a:cxnLst/>
              <a:rect l="l" t="t" r="r" b="b"/>
              <a:pathLst>
                <a:path w="113665" h="124459">
                  <a:moveTo>
                    <a:pt x="109613" y="0"/>
                  </a:moveTo>
                  <a:lnTo>
                    <a:pt x="0" y="105371"/>
                  </a:lnTo>
                  <a:lnTo>
                    <a:pt x="4013" y="123901"/>
                  </a:lnTo>
                  <a:lnTo>
                    <a:pt x="113626" y="18440"/>
                  </a:lnTo>
                  <a:lnTo>
                    <a:pt x="109613" y="0"/>
                  </a:lnTo>
                  <a:close/>
                </a:path>
              </a:pathLst>
            </a:custGeom>
            <a:solidFill>
              <a:srgbClr val="CFB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961350" y="8565363"/>
              <a:ext cx="78105" cy="61594"/>
            </a:xfrm>
            <a:custGeom>
              <a:avLst/>
              <a:gdLst/>
              <a:ahLst/>
              <a:cxnLst/>
              <a:rect l="l" t="t" r="r" b="b"/>
              <a:pathLst>
                <a:path w="78105" h="61595">
                  <a:moveTo>
                    <a:pt x="0" y="0"/>
                  </a:moveTo>
                  <a:lnTo>
                    <a:pt x="3822" y="17538"/>
                  </a:lnTo>
                  <a:lnTo>
                    <a:pt x="77762" y="61175"/>
                  </a:lnTo>
                  <a:lnTo>
                    <a:pt x="73736" y="42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0" name="object 24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61351" y="8505927"/>
              <a:ext cx="187375" cy="120599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61360" y="8467903"/>
              <a:ext cx="183362" cy="140106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15098" y="8513079"/>
              <a:ext cx="84251" cy="44256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1014362" y="8518576"/>
              <a:ext cx="77470" cy="58419"/>
            </a:xfrm>
            <a:custGeom>
              <a:avLst/>
              <a:gdLst/>
              <a:ahLst/>
              <a:cxnLst/>
              <a:rect l="l" t="t" r="r" b="b"/>
              <a:pathLst>
                <a:path w="77469" h="58420">
                  <a:moveTo>
                    <a:pt x="762" y="0"/>
                  </a:moveTo>
                  <a:lnTo>
                    <a:pt x="0" y="774"/>
                  </a:lnTo>
                  <a:lnTo>
                    <a:pt x="72656" y="39496"/>
                  </a:lnTo>
                  <a:lnTo>
                    <a:pt x="76669" y="58064"/>
                  </a:lnTo>
                  <a:lnTo>
                    <a:pt x="77419" y="57289"/>
                  </a:lnTo>
                  <a:lnTo>
                    <a:pt x="73393" y="3874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8578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1154369" y="872410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79" y="20485"/>
                  </a:lnTo>
                  <a:lnTo>
                    <a:pt x="37860" y="19248"/>
                  </a:lnTo>
                  <a:lnTo>
                    <a:pt x="46515" y="15789"/>
                  </a:lnTo>
                  <a:lnTo>
                    <a:pt x="52363" y="10630"/>
                  </a:lnTo>
                  <a:lnTo>
                    <a:pt x="54521" y="4292"/>
                  </a:lnTo>
                  <a:lnTo>
                    <a:pt x="54381" y="177"/>
                  </a:lnTo>
                  <a:lnTo>
                    <a:pt x="52219" y="6506"/>
                  </a:lnTo>
                  <a:lnTo>
                    <a:pt x="46374" y="11669"/>
                  </a:lnTo>
                  <a:lnTo>
                    <a:pt x="37718" y="15135"/>
                  </a:lnTo>
                  <a:lnTo>
                    <a:pt x="27127" y="16370"/>
                  </a:lnTo>
                  <a:lnTo>
                    <a:pt x="16548" y="15067"/>
                  </a:lnTo>
                  <a:lnTo>
                    <a:pt x="7924" y="11552"/>
                  </a:lnTo>
                  <a:lnTo>
                    <a:pt x="2120" y="6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58101" y="8724278"/>
              <a:ext cx="50798" cy="14884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1154376" y="8707895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41" y="0"/>
                  </a:moveTo>
                  <a:lnTo>
                    <a:pt x="16646" y="1235"/>
                  </a:lnTo>
                  <a:lnTo>
                    <a:pt x="7996" y="4691"/>
                  </a:lnTo>
                  <a:lnTo>
                    <a:pt x="2158" y="9849"/>
                  </a:lnTo>
                  <a:lnTo>
                    <a:pt x="0" y="16192"/>
                  </a:lnTo>
                  <a:lnTo>
                    <a:pt x="2120" y="22545"/>
                  </a:lnTo>
                  <a:lnTo>
                    <a:pt x="7923" y="27746"/>
                  </a:lnTo>
                  <a:lnTo>
                    <a:pt x="16543" y="31265"/>
                  </a:lnTo>
                  <a:lnTo>
                    <a:pt x="27114" y="32575"/>
                  </a:lnTo>
                  <a:lnTo>
                    <a:pt x="37705" y="31334"/>
                  </a:lnTo>
                  <a:lnTo>
                    <a:pt x="46361" y="27870"/>
                  </a:lnTo>
                  <a:lnTo>
                    <a:pt x="52206" y="22709"/>
                  </a:lnTo>
                  <a:lnTo>
                    <a:pt x="54368" y="16383"/>
                  </a:lnTo>
                  <a:lnTo>
                    <a:pt x="52244" y="10036"/>
                  </a:lnTo>
                  <a:lnTo>
                    <a:pt x="46434" y="4838"/>
                  </a:lnTo>
                  <a:lnTo>
                    <a:pt x="37809" y="1316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55471" y="8707920"/>
              <a:ext cx="53276" cy="3229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156632" y="8710409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28" y="0"/>
                  </a:moveTo>
                  <a:lnTo>
                    <a:pt x="15180" y="994"/>
                  </a:lnTo>
                  <a:lnTo>
                    <a:pt x="7289" y="3773"/>
                  </a:lnTo>
                  <a:lnTo>
                    <a:pt x="1961" y="7945"/>
                  </a:lnTo>
                  <a:lnTo>
                    <a:pt x="0" y="13119"/>
                  </a:lnTo>
                  <a:lnTo>
                    <a:pt x="1912" y="18200"/>
                  </a:lnTo>
                  <a:lnTo>
                    <a:pt x="7186" y="22163"/>
                  </a:lnTo>
                  <a:lnTo>
                    <a:pt x="15039" y="24747"/>
                  </a:lnTo>
                  <a:lnTo>
                    <a:pt x="24688" y="25692"/>
                  </a:lnTo>
                  <a:lnTo>
                    <a:pt x="34363" y="24803"/>
                  </a:lnTo>
                  <a:lnTo>
                    <a:pt x="42289" y="22271"/>
                  </a:lnTo>
                  <a:lnTo>
                    <a:pt x="47650" y="18350"/>
                  </a:lnTo>
                  <a:lnTo>
                    <a:pt x="49631" y="13296"/>
                  </a:lnTo>
                  <a:lnTo>
                    <a:pt x="47697" y="8095"/>
                  </a:lnTo>
                  <a:lnTo>
                    <a:pt x="42387" y="3890"/>
                  </a:lnTo>
                  <a:lnTo>
                    <a:pt x="34499" y="1065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9" name="object 24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56614" y="8710422"/>
              <a:ext cx="44223" cy="22998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1156632" y="8710409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28" y="0"/>
                  </a:moveTo>
                  <a:lnTo>
                    <a:pt x="15180" y="994"/>
                  </a:lnTo>
                  <a:lnTo>
                    <a:pt x="7289" y="3773"/>
                  </a:lnTo>
                  <a:lnTo>
                    <a:pt x="1961" y="7945"/>
                  </a:lnTo>
                  <a:lnTo>
                    <a:pt x="0" y="13119"/>
                  </a:lnTo>
                  <a:lnTo>
                    <a:pt x="811" y="11272"/>
                  </a:lnTo>
                  <a:lnTo>
                    <a:pt x="4232" y="7215"/>
                  </a:lnTo>
                  <a:lnTo>
                    <a:pt x="11744" y="3169"/>
                  </a:lnTo>
                  <a:lnTo>
                    <a:pt x="24828" y="1358"/>
                  </a:lnTo>
                  <a:lnTo>
                    <a:pt x="37914" y="3240"/>
                  </a:lnTo>
                  <a:lnTo>
                    <a:pt x="45416" y="7342"/>
                  </a:lnTo>
                  <a:lnTo>
                    <a:pt x="48826" y="11436"/>
                  </a:lnTo>
                  <a:lnTo>
                    <a:pt x="49631" y="13296"/>
                  </a:lnTo>
                  <a:lnTo>
                    <a:pt x="47697" y="8095"/>
                  </a:lnTo>
                  <a:lnTo>
                    <a:pt x="42387" y="3890"/>
                  </a:lnTo>
                  <a:lnTo>
                    <a:pt x="34499" y="1065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156629" y="8723541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0" y="2092"/>
                  </a:lnTo>
                  <a:lnTo>
                    <a:pt x="2533" y="6700"/>
                  </a:lnTo>
                  <a:lnTo>
                    <a:pt x="9772" y="11321"/>
                  </a:lnTo>
                  <a:lnTo>
                    <a:pt x="24612" y="13449"/>
                  </a:lnTo>
                  <a:lnTo>
                    <a:pt x="31033" y="12560"/>
                  </a:lnTo>
                  <a:lnTo>
                    <a:pt x="24688" y="12560"/>
                  </a:lnTo>
                  <a:lnTo>
                    <a:pt x="15039" y="11617"/>
                  </a:lnTo>
                  <a:lnTo>
                    <a:pt x="7186" y="9037"/>
                  </a:lnTo>
                  <a:lnTo>
                    <a:pt x="1912" y="5079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42" y="5231"/>
                  </a:moveTo>
                  <a:lnTo>
                    <a:pt x="42289" y="9148"/>
                  </a:lnTo>
                  <a:lnTo>
                    <a:pt x="34363" y="11679"/>
                  </a:lnTo>
                  <a:lnTo>
                    <a:pt x="24688" y="12560"/>
                  </a:lnTo>
                  <a:lnTo>
                    <a:pt x="31033" y="12560"/>
                  </a:lnTo>
                  <a:lnTo>
                    <a:pt x="39333" y="11411"/>
                  </a:lnTo>
                  <a:lnTo>
                    <a:pt x="46732" y="6840"/>
                  </a:lnTo>
                  <a:lnTo>
                    <a:pt x="47642" y="5231"/>
                  </a:lnTo>
                  <a:close/>
                </a:path>
                <a:path w="50165" h="13970">
                  <a:moveTo>
                    <a:pt x="49631" y="165"/>
                  </a:moveTo>
                  <a:lnTo>
                    <a:pt x="47661" y="5198"/>
                  </a:lnTo>
                  <a:lnTo>
                    <a:pt x="49326" y="2253"/>
                  </a:lnTo>
                  <a:lnTo>
                    <a:pt x="49631" y="16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1169445" y="8714905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94" y="10414"/>
                  </a:moveTo>
                  <a:lnTo>
                    <a:pt x="0" y="10414"/>
                  </a:lnTo>
                  <a:lnTo>
                    <a:pt x="107" y="11531"/>
                  </a:lnTo>
                  <a:lnTo>
                    <a:pt x="927" y="12471"/>
                  </a:lnTo>
                  <a:lnTo>
                    <a:pt x="4203" y="14274"/>
                  </a:lnTo>
                  <a:lnTo>
                    <a:pt x="6972" y="14820"/>
                  </a:lnTo>
                  <a:lnTo>
                    <a:pt x="10858" y="14922"/>
                  </a:lnTo>
                  <a:lnTo>
                    <a:pt x="10896" y="16192"/>
                  </a:lnTo>
                  <a:lnTo>
                    <a:pt x="13944" y="16256"/>
                  </a:lnTo>
                  <a:lnTo>
                    <a:pt x="13944" y="14947"/>
                  </a:lnTo>
                  <a:lnTo>
                    <a:pt x="17360" y="14871"/>
                  </a:lnTo>
                  <a:lnTo>
                    <a:pt x="19913" y="14503"/>
                  </a:lnTo>
                  <a:lnTo>
                    <a:pt x="21965" y="13703"/>
                  </a:lnTo>
                  <a:lnTo>
                    <a:pt x="10858" y="13703"/>
                  </a:lnTo>
                  <a:lnTo>
                    <a:pt x="8597" y="13589"/>
                  </a:lnTo>
                  <a:lnTo>
                    <a:pt x="6845" y="13258"/>
                  </a:lnTo>
                  <a:lnTo>
                    <a:pt x="4241" y="12128"/>
                  </a:lnTo>
                  <a:lnTo>
                    <a:pt x="3691" y="11480"/>
                  </a:lnTo>
                  <a:lnTo>
                    <a:pt x="3594" y="10414"/>
                  </a:lnTo>
                  <a:close/>
                </a:path>
                <a:path w="24765" h="16509">
                  <a:moveTo>
                    <a:pt x="10985" y="0"/>
                  </a:moveTo>
                  <a:lnTo>
                    <a:pt x="10896" y="1422"/>
                  </a:lnTo>
                  <a:lnTo>
                    <a:pt x="7759" y="1524"/>
                  </a:lnTo>
                  <a:lnTo>
                    <a:pt x="5372" y="1930"/>
                  </a:lnTo>
                  <a:lnTo>
                    <a:pt x="3361" y="2781"/>
                  </a:lnTo>
                  <a:lnTo>
                    <a:pt x="2108" y="3276"/>
                  </a:lnTo>
                  <a:lnTo>
                    <a:pt x="1257" y="4038"/>
                  </a:lnTo>
                  <a:lnTo>
                    <a:pt x="10858" y="8572"/>
                  </a:lnTo>
                  <a:lnTo>
                    <a:pt x="10858" y="13703"/>
                  </a:lnTo>
                  <a:lnTo>
                    <a:pt x="13944" y="13703"/>
                  </a:lnTo>
                  <a:lnTo>
                    <a:pt x="13982" y="8902"/>
                  </a:lnTo>
                  <a:lnTo>
                    <a:pt x="22018" y="8902"/>
                  </a:lnTo>
                  <a:lnTo>
                    <a:pt x="20561" y="8458"/>
                  </a:lnTo>
                  <a:lnTo>
                    <a:pt x="18656" y="8166"/>
                  </a:lnTo>
                  <a:lnTo>
                    <a:pt x="17881" y="8013"/>
                  </a:lnTo>
                  <a:lnTo>
                    <a:pt x="15468" y="7683"/>
                  </a:lnTo>
                  <a:lnTo>
                    <a:pt x="13982" y="7518"/>
                  </a:lnTo>
                  <a:lnTo>
                    <a:pt x="13984" y="7162"/>
                  </a:lnTo>
                  <a:lnTo>
                    <a:pt x="10858" y="7162"/>
                  </a:lnTo>
                  <a:lnTo>
                    <a:pt x="9740" y="7010"/>
                  </a:lnTo>
                  <a:lnTo>
                    <a:pt x="9550" y="7010"/>
                  </a:lnTo>
                  <a:lnTo>
                    <a:pt x="4787" y="5461"/>
                  </a:lnTo>
                  <a:lnTo>
                    <a:pt x="4838" y="4292"/>
                  </a:lnTo>
                  <a:lnTo>
                    <a:pt x="5372" y="3835"/>
                  </a:lnTo>
                  <a:lnTo>
                    <a:pt x="7531" y="2997"/>
                  </a:lnTo>
                  <a:lnTo>
                    <a:pt x="9004" y="2743"/>
                  </a:lnTo>
                  <a:lnTo>
                    <a:pt x="10896" y="2654"/>
                  </a:lnTo>
                  <a:lnTo>
                    <a:pt x="21435" y="2654"/>
                  </a:lnTo>
                  <a:lnTo>
                    <a:pt x="20726" y="2120"/>
                  </a:lnTo>
                  <a:lnTo>
                    <a:pt x="18046" y="1587"/>
                  </a:lnTo>
                  <a:lnTo>
                    <a:pt x="14008" y="1435"/>
                  </a:lnTo>
                  <a:lnTo>
                    <a:pt x="13919" y="25"/>
                  </a:lnTo>
                  <a:lnTo>
                    <a:pt x="10985" y="0"/>
                  </a:lnTo>
                  <a:close/>
                </a:path>
                <a:path w="24765" h="16509">
                  <a:moveTo>
                    <a:pt x="22018" y="8902"/>
                  </a:moveTo>
                  <a:lnTo>
                    <a:pt x="13982" y="8902"/>
                  </a:lnTo>
                  <a:lnTo>
                    <a:pt x="15900" y="9105"/>
                  </a:lnTo>
                  <a:lnTo>
                    <a:pt x="18254" y="9512"/>
                  </a:lnTo>
                  <a:lnTo>
                    <a:pt x="19240" y="9779"/>
                  </a:lnTo>
                  <a:lnTo>
                    <a:pt x="20777" y="10579"/>
                  </a:lnTo>
                  <a:lnTo>
                    <a:pt x="20894" y="10756"/>
                  </a:lnTo>
                  <a:lnTo>
                    <a:pt x="20949" y="11366"/>
                  </a:lnTo>
                  <a:lnTo>
                    <a:pt x="20891" y="11531"/>
                  </a:lnTo>
                  <a:lnTo>
                    <a:pt x="20764" y="12090"/>
                  </a:lnTo>
                  <a:lnTo>
                    <a:pt x="20091" y="12573"/>
                  </a:lnTo>
                  <a:lnTo>
                    <a:pt x="18910" y="12966"/>
                  </a:lnTo>
                  <a:lnTo>
                    <a:pt x="17716" y="13398"/>
                  </a:lnTo>
                  <a:lnTo>
                    <a:pt x="16078" y="13627"/>
                  </a:lnTo>
                  <a:lnTo>
                    <a:pt x="13944" y="13703"/>
                  </a:lnTo>
                  <a:lnTo>
                    <a:pt x="21965" y="13703"/>
                  </a:lnTo>
                  <a:lnTo>
                    <a:pt x="23329" y="13208"/>
                  </a:lnTo>
                  <a:lnTo>
                    <a:pt x="24295" y="12395"/>
                  </a:lnTo>
                  <a:lnTo>
                    <a:pt x="24680" y="11023"/>
                  </a:lnTo>
                  <a:lnTo>
                    <a:pt x="24645" y="10579"/>
                  </a:lnTo>
                  <a:lnTo>
                    <a:pt x="24320" y="10096"/>
                  </a:lnTo>
                  <a:lnTo>
                    <a:pt x="22018" y="8902"/>
                  </a:lnTo>
                  <a:close/>
                </a:path>
                <a:path w="24765" h="16509">
                  <a:moveTo>
                    <a:pt x="21435" y="2654"/>
                  </a:moveTo>
                  <a:lnTo>
                    <a:pt x="10896" y="2654"/>
                  </a:lnTo>
                  <a:lnTo>
                    <a:pt x="10858" y="7162"/>
                  </a:lnTo>
                  <a:lnTo>
                    <a:pt x="13984" y="7162"/>
                  </a:lnTo>
                  <a:lnTo>
                    <a:pt x="14008" y="2679"/>
                  </a:lnTo>
                  <a:lnTo>
                    <a:pt x="21469" y="2679"/>
                  </a:lnTo>
                  <a:close/>
                </a:path>
                <a:path w="24765" h="16509">
                  <a:moveTo>
                    <a:pt x="21469" y="2679"/>
                  </a:moveTo>
                  <a:lnTo>
                    <a:pt x="14008" y="2679"/>
                  </a:lnTo>
                  <a:lnTo>
                    <a:pt x="16078" y="2781"/>
                  </a:lnTo>
                  <a:lnTo>
                    <a:pt x="17653" y="3086"/>
                  </a:lnTo>
                  <a:lnTo>
                    <a:pt x="19761" y="4114"/>
                  </a:lnTo>
                  <a:lnTo>
                    <a:pt x="20256" y="4699"/>
                  </a:lnTo>
                  <a:lnTo>
                    <a:pt x="20218" y="5422"/>
                  </a:lnTo>
                  <a:lnTo>
                    <a:pt x="23761" y="5448"/>
                  </a:lnTo>
                  <a:lnTo>
                    <a:pt x="23772" y="4699"/>
                  </a:lnTo>
                  <a:lnTo>
                    <a:pt x="23274" y="4038"/>
                  </a:lnTo>
                  <a:lnTo>
                    <a:pt x="21469" y="2679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1154369" y="8717686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79" y="20497"/>
                  </a:lnTo>
                  <a:lnTo>
                    <a:pt x="37860" y="19244"/>
                  </a:lnTo>
                  <a:lnTo>
                    <a:pt x="46515" y="15776"/>
                  </a:lnTo>
                  <a:lnTo>
                    <a:pt x="52363" y="10617"/>
                  </a:lnTo>
                  <a:lnTo>
                    <a:pt x="54521" y="4292"/>
                  </a:lnTo>
                  <a:lnTo>
                    <a:pt x="54381" y="165"/>
                  </a:lnTo>
                  <a:lnTo>
                    <a:pt x="52219" y="6496"/>
                  </a:lnTo>
                  <a:lnTo>
                    <a:pt x="46374" y="11664"/>
                  </a:lnTo>
                  <a:lnTo>
                    <a:pt x="37718" y="15138"/>
                  </a:lnTo>
                  <a:lnTo>
                    <a:pt x="27127" y="16382"/>
                  </a:lnTo>
                  <a:lnTo>
                    <a:pt x="16548" y="15062"/>
                  </a:lnTo>
                  <a:lnTo>
                    <a:pt x="7924" y="11544"/>
                  </a:lnTo>
                  <a:lnTo>
                    <a:pt x="2120" y="6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4" name="object 25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60322" y="8717877"/>
              <a:ext cx="48577" cy="1676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154376" y="8701468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41" y="0"/>
                  </a:moveTo>
                  <a:lnTo>
                    <a:pt x="16646" y="1259"/>
                  </a:lnTo>
                  <a:lnTo>
                    <a:pt x="7996" y="4729"/>
                  </a:lnTo>
                  <a:lnTo>
                    <a:pt x="2158" y="9892"/>
                  </a:lnTo>
                  <a:lnTo>
                    <a:pt x="0" y="16230"/>
                  </a:lnTo>
                  <a:lnTo>
                    <a:pt x="2120" y="22572"/>
                  </a:lnTo>
                  <a:lnTo>
                    <a:pt x="7923" y="27763"/>
                  </a:lnTo>
                  <a:lnTo>
                    <a:pt x="16543" y="31280"/>
                  </a:lnTo>
                  <a:lnTo>
                    <a:pt x="27114" y="32600"/>
                  </a:lnTo>
                  <a:lnTo>
                    <a:pt x="37705" y="31356"/>
                  </a:lnTo>
                  <a:lnTo>
                    <a:pt x="46361" y="27893"/>
                  </a:lnTo>
                  <a:lnTo>
                    <a:pt x="52206" y="22733"/>
                  </a:lnTo>
                  <a:lnTo>
                    <a:pt x="54368" y="16395"/>
                  </a:lnTo>
                  <a:lnTo>
                    <a:pt x="52244" y="10045"/>
                  </a:lnTo>
                  <a:lnTo>
                    <a:pt x="46434" y="4849"/>
                  </a:lnTo>
                  <a:lnTo>
                    <a:pt x="37809" y="1327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54379" y="8701456"/>
              <a:ext cx="52129" cy="32307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1156632" y="8704021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28" y="0"/>
                  </a:moveTo>
                  <a:lnTo>
                    <a:pt x="15180" y="980"/>
                  </a:lnTo>
                  <a:lnTo>
                    <a:pt x="7289" y="3754"/>
                  </a:lnTo>
                  <a:lnTo>
                    <a:pt x="1961" y="7931"/>
                  </a:lnTo>
                  <a:lnTo>
                    <a:pt x="0" y="13119"/>
                  </a:lnTo>
                  <a:lnTo>
                    <a:pt x="1912" y="18186"/>
                  </a:lnTo>
                  <a:lnTo>
                    <a:pt x="7186" y="22144"/>
                  </a:lnTo>
                  <a:lnTo>
                    <a:pt x="15039" y="24722"/>
                  </a:lnTo>
                  <a:lnTo>
                    <a:pt x="24688" y="25653"/>
                  </a:lnTo>
                  <a:lnTo>
                    <a:pt x="34363" y="24785"/>
                  </a:lnTo>
                  <a:lnTo>
                    <a:pt x="42289" y="22255"/>
                  </a:lnTo>
                  <a:lnTo>
                    <a:pt x="47650" y="18322"/>
                  </a:lnTo>
                  <a:lnTo>
                    <a:pt x="49631" y="13246"/>
                  </a:lnTo>
                  <a:lnTo>
                    <a:pt x="47697" y="8068"/>
                  </a:lnTo>
                  <a:lnTo>
                    <a:pt x="42387" y="3870"/>
                  </a:lnTo>
                  <a:lnTo>
                    <a:pt x="34499" y="1048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8" name="object 25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56614" y="8704021"/>
              <a:ext cx="44259" cy="2290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156632" y="8704021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28" y="0"/>
                  </a:moveTo>
                  <a:lnTo>
                    <a:pt x="15180" y="980"/>
                  </a:lnTo>
                  <a:lnTo>
                    <a:pt x="7289" y="3754"/>
                  </a:lnTo>
                  <a:lnTo>
                    <a:pt x="1961" y="7931"/>
                  </a:lnTo>
                  <a:lnTo>
                    <a:pt x="0" y="13119"/>
                  </a:lnTo>
                  <a:lnTo>
                    <a:pt x="811" y="11266"/>
                  </a:lnTo>
                  <a:lnTo>
                    <a:pt x="4232" y="7197"/>
                  </a:lnTo>
                  <a:lnTo>
                    <a:pt x="11744" y="3142"/>
                  </a:lnTo>
                  <a:lnTo>
                    <a:pt x="24828" y="1333"/>
                  </a:lnTo>
                  <a:lnTo>
                    <a:pt x="37914" y="3216"/>
                  </a:lnTo>
                  <a:lnTo>
                    <a:pt x="45416" y="7308"/>
                  </a:lnTo>
                  <a:lnTo>
                    <a:pt x="48826" y="11391"/>
                  </a:lnTo>
                  <a:lnTo>
                    <a:pt x="49631" y="13246"/>
                  </a:lnTo>
                  <a:lnTo>
                    <a:pt x="47697" y="8068"/>
                  </a:lnTo>
                  <a:lnTo>
                    <a:pt x="42387" y="3870"/>
                  </a:lnTo>
                  <a:lnTo>
                    <a:pt x="34499" y="1048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156629" y="8717140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0" y="2087"/>
                  </a:lnTo>
                  <a:lnTo>
                    <a:pt x="2533" y="6686"/>
                  </a:lnTo>
                  <a:lnTo>
                    <a:pt x="9772" y="11304"/>
                  </a:lnTo>
                  <a:lnTo>
                    <a:pt x="24612" y="13449"/>
                  </a:lnTo>
                  <a:lnTo>
                    <a:pt x="31163" y="12534"/>
                  </a:lnTo>
                  <a:lnTo>
                    <a:pt x="24688" y="12534"/>
                  </a:lnTo>
                  <a:lnTo>
                    <a:pt x="15039" y="11597"/>
                  </a:lnTo>
                  <a:lnTo>
                    <a:pt x="7186" y="9020"/>
                  </a:lnTo>
                  <a:lnTo>
                    <a:pt x="1912" y="5066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38" y="5206"/>
                  </a:moveTo>
                  <a:lnTo>
                    <a:pt x="42289" y="9131"/>
                  </a:lnTo>
                  <a:lnTo>
                    <a:pt x="34363" y="11664"/>
                  </a:lnTo>
                  <a:lnTo>
                    <a:pt x="24688" y="12534"/>
                  </a:lnTo>
                  <a:lnTo>
                    <a:pt x="31163" y="12534"/>
                  </a:lnTo>
                  <a:lnTo>
                    <a:pt x="39333" y="11394"/>
                  </a:lnTo>
                  <a:lnTo>
                    <a:pt x="46732" y="6811"/>
                  </a:lnTo>
                  <a:lnTo>
                    <a:pt x="47638" y="5206"/>
                  </a:lnTo>
                  <a:close/>
                </a:path>
                <a:path w="50165" h="13970">
                  <a:moveTo>
                    <a:pt x="49631" y="126"/>
                  </a:moveTo>
                  <a:lnTo>
                    <a:pt x="47665" y="5158"/>
                  </a:lnTo>
                  <a:lnTo>
                    <a:pt x="49326" y="2217"/>
                  </a:lnTo>
                  <a:lnTo>
                    <a:pt x="49631" y="12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169445" y="8708492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94" y="10414"/>
                  </a:moveTo>
                  <a:lnTo>
                    <a:pt x="0" y="10414"/>
                  </a:lnTo>
                  <a:lnTo>
                    <a:pt x="118" y="11544"/>
                  </a:lnTo>
                  <a:lnTo>
                    <a:pt x="927" y="12471"/>
                  </a:lnTo>
                  <a:lnTo>
                    <a:pt x="4203" y="14262"/>
                  </a:lnTo>
                  <a:lnTo>
                    <a:pt x="6972" y="14795"/>
                  </a:lnTo>
                  <a:lnTo>
                    <a:pt x="10858" y="14909"/>
                  </a:lnTo>
                  <a:lnTo>
                    <a:pt x="10896" y="16192"/>
                  </a:lnTo>
                  <a:lnTo>
                    <a:pt x="13944" y="16256"/>
                  </a:lnTo>
                  <a:lnTo>
                    <a:pt x="13944" y="14986"/>
                  </a:lnTo>
                  <a:lnTo>
                    <a:pt x="17360" y="14859"/>
                  </a:lnTo>
                  <a:lnTo>
                    <a:pt x="19913" y="14478"/>
                  </a:lnTo>
                  <a:lnTo>
                    <a:pt x="22031" y="13690"/>
                  </a:lnTo>
                  <a:lnTo>
                    <a:pt x="10858" y="13690"/>
                  </a:lnTo>
                  <a:lnTo>
                    <a:pt x="8597" y="13576"/>
                  </a:lnTo>
                  <a:lnTo>
                    <a:pt x="6845" y="13246"/>
                  </a:lnTo>
                  <a:lnTo>
                    <a:pt x="4241" y="12141"/>
                  </a:lnTo>
                  <a:lnTo>
                    <a:pt x="3689" y="11480"/>
                  </a:lnTo>
                  <a:lnTo>
                    <a:pt x="3594" y="10414"/>
                  </a:lnTo>
                  <a:close/>
                </a:path>
                <a:path w="24765" h="16509">
                  <a:moveTo>
                    <a:pt x="10985" y="0"/>
                  </a:moveTo>
                  <a:lnTo>
                    <a:pt x="10896" y="1409"/>
                  </a:lnTo>
                  <a:lnTo>
                    <a:pt x="7759" y="1536"/>
                  </a:lnTo>
                  <a:lnTo>
                    <a:pt x="5372" y="1917"/>
                  </a:lnTo>
                  <a:lnTo>
                    <a:pt x="3399" y="2768"/>
                  </a:lnTo>
                  <a:lnTo>
                    <a:pt x="2108" y="3289"/>
                  </a:lnTo>
                  <a:lnTo>
                    <a:pt x="1257" y="4038"/>
                  </a:lnTo>
                  <a:lnTo>
                    <a:pt x="10858" y="8572"/>
                  </a:lnTo>
                  <a:lnTo>
                    <a:pt x="10858" y="13690"/>
                  </a:lnTo>
                  <a:lnTo>
                    <a:pt x="13944" y="13690"/>
                  </a:lnTo>
                  <a:lnTo>
                    <a:pt x="13982" y="8902"/>
                  </a:lnTo>
                  <a:lnTo>
                    <a:pt x="22018" y="8902"/>
                  </a:lnTo>
                  <a:lnTo>
                    <a:pt x="20561" y="8458"/>
                  </a:lnTo>
                  <a:lnTo>
                    <a:pt x="17068" y="7886"/>
                  </a:lnTo>
                  <a:lnTo>
                    <a:pt x="16268" y="7797"/>
                  </a:lnTo>
                  <a:lnTo>
                    <a:pt x="14681" y="7581"/>
                  </a:lnTo>
                  <a:lnTo>
                    <a:pt x="13982" y="7518"/>
                  </a:lnTo>
                  <a:lnTo>
                    <a:pt x="13984" y="7150"/>
                  </a:lnTo>
                  <a:lnTo>
                    <a:pt x="10858" y="7150"/>
                  </a:lnTo>
                  <a:lnTo>
                    <a:pt x="10185" y="7061"/>
                  </a:lnTo>
                  <a:lnTo>
                    <a:pt x="9550" y="7010"/>
                  </a:lnTo>
                  <a:lnTo>
                    <a:pt x="8483" y="6845"/>
                  </a:lnTo>
                  <a:lnTo>
                    <a:pt x="7429" y="6591"/>
                  </a:lnTo>
                  <a:lnTo>
                    <a:pt x="6362" y="6273"/>
                  </a:lnTo>
                  <a:lnTo>
                    <a:pt x="5321" y="5918"/>
                  </a:lnTo>
                  <a:lnTo>
                    <a:pt x="4787" y="5448"/>
                  </a:lnTo>
                  <a:lnTo>
                    <a:pt x="4838" y="4279"/>
                  </a:lnTo>
                  <a:lnTo>
                    <a:pt x="5372" y="3822"/>
                  </a:lnTo>
                  <a:lnTo>
                    <a:pt x="7531" y="2997"/>
                  </a:lnTo>
                  <a:lnTo>
                    <a:pt x="9004" y="2743"/>
                  </a:lnTo>
                  <a:lnTo>
                    <a:pt x="10896" y="2654"/>
                  </a:lnTo>
                  <a:lnTo>
                    <a:pt x="21435" y="2654"/>
                  </a:lnTo>
                  <a:lnTo>
                    <a:pt x="20726" y="2120"/>
                  </a:lnTo>
                  <a:lnTo>
                    <a:pt x="18046" y="1574"/>
                  </a:lnTo>
                  <a:lnTo>
                    <a:pt x="14008" y="1435"/>
                  </a:lnTo>
                  <a:lnTo>
                    <a:pt x="13919" y="38"/>
                  </a:lnTo>
                  <a:lnTo>
                    <a:pt x="10985" y="0"/>
                  </a:lnTo>
                  <a:close/>
                </a:path>
                <a:path w="24765" h="16509">
                  <a:moveTo>
                    <a:pt x="22018" y="8902"/>
                  </a:moveTo>
                  <a:lnTo>
                    <a:pt x="13982" y="8902"/>
                  </a:lnTo>
                  <a:lnTo>
                    <a:pt x="14503" y="8966"/>
                  </a:lnTo>
                  <a:lnTo>
                    <a:pt x="15417" y="9042"/>
                  </a:lnTo>
                  <a:lnTo>
                    <a:pt x="16840" y="9258"/>
                  </a:lnTo>
                  <a:lnTo>
                    <a:pt x="20950" y="11366"/>
                  </a:lnTo>
                  <a:lnTo>
                    <a:pt x="20764" y="12077"/>
                  </a:lnTo>
                  <a:lnTo>
                    <a:pt x="20091" y="12560"/>
                  </a:lnTo>
                  <a:lnTo>
                    <a:pt x="17716" y="13385"/>
                  </a:lnTo>
                  <a:lnTo>
                    <a:pt x="16078" y="13627"/>
                  </a:lnTo>
                  <a:lnTo>
                    <a:pt x="13944" y="13690"/>
                  </a:lnTo>
                  <a:lnTo>
                    <a:pt x="22031" y="13690"/>
                  </a:lnTo>
                  <a:lnTo>
                    <a:pt x="23329" y="13208"/>
                  </a:lnTo>
                  <a:lnTo>
                    <a:pt x="24295" y="12382"/>
                  </a:lnTo>
                  <a:lnTo>
                    <a:pt x="24682" y="11010"/>
                  </a:lnTo>
                  <a:lnTo>
                    <a:pt x="24662" y="10591"/>
                  </a:lnTo>
                  <a:lnTo>
                    <a:pt x="24320" y="10083"/>
                  </a:lnTo>
                  <a:lnTo>
                    <a:pt x="22018" y="8902"/>
                  </a:lnTo>
                  <a:close/>
                </a:path>
                <a:path w="24765" h="16509">
                  <a:moveTo>
                    <a:pt x="14008" y="2654"/>
                  </a:moveTo>
                  <a:lnTo>
                    <a:pt x="10896" y="2654"/>
                  </a:lnTo>
                  <a:lnTo>
                    <a:pt x="10858" y="7150"/>
                  </a:lnTo>
                  <a:lnTo>
                    <a:pt x="13984" y="7150"/>
                  </a:lnTo>
                  <a:lnTo>
                    <a:pt x="14008" y="2654"/>
                  </a:lnTo>
                  <a:close/>
                </a:path>
                <a:path w="24765" h="16509">
                  <a:moveTo>
                    <a:pt x="21435" y="2654"/>
                  </a:moveTo>
                  <a:lnTo>
                    <a:pt x="14008" y="2654"/>
                  </a:lnTo>
                  <a:lnTo>
                    <a:pt x="16078" y="2768"/>
                  </a:lnTo>
                  <a:lnTo>
                    <a:pt x="17653" y="3086"/>
                  </a:lnTo>
                  <a:lnTo>
                    <a:pt x="19761" y="4114"/>
                  </a:lnTo>
                  <a:lnTo>
                    <a:pt x="20256" y="4724"/>
                  </a:lnTo>
                  <a:lnTo>
                    <a:pt x="20218" y="5410"/>
                  </a:lnTo>
                  <a:lnTo>
                    <a:pt x="23761" y="5410"/>
                  </a:lnTo>
                  <a:lnTo>
                    <a:pt x="23807" y="4724"/>
                  </a:lnTo>
                  <a:lnTo>
                    <a:pt x="23274" y="4038"/>
                  </a:lnTo>
                  <a:lnTo>
                    <a:pt x="21435" y="2654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154369" y="871181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79" y="20485"/>
                  </a:lnTo>
                  <a:lnTo>
                    <a:pt x="37860" y="19251"/>
                  </a:lnTo>
                  <a:lnTo>
                    <a:pt x="46515" y="15789"/>
                  </a:lnTo>
                  <a:lnTo>
                    <a:pt x="52363" y="10626"/>
                  </a:lnTo>
                  <a:lnTo>
                    <a:pt x="54521" y="4292"/>
                  </a:lnTo>
                  <a:lnTo>
                    <a:pt x="54381" y="165"/>
                  </a:lnTo>
                  <a:lnTo>
                    <a:pt x="52219" y="6512"/>
                  </a:lnTo>
                  <a:lnTo>
                    <a:pt x="46374" y="11682"/>
                  </a:lnTo>
                  <a:lnTo>
                    <a:pt x="37718" y="15154"/>
                  </a:lnTo>
                  <a:lnTo>
                    <a:pt x="27127" y="16408"/>
                  </a:lnTo>
                  <a:lnTo>
                    <a:pt x="16548" y="15084"/>
                  </a:lnTo>
                  <a:lnTo>
                    <a:pt x="7924" y="11557"/>
                  </a:lnTo>
                  <a:lnTo>
                    <a:pt x="2120" y="6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3" name="object 2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58100" y="8712022"/>
              <a:ext cx="50800" cy="14744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1154376" y="8695626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41" y="0"/>
                  </a:moveTo>
                  <a:lnTo>
                    <a:pt x="16646" y="1254"/>
                  </a:lnTo>
                  <a:lnTo>
                    <a:pt x="7996" y="4714"/>
                  </a:lnTo>
                  <a:lnTo>
                    <a:pt x="2158" y="9865"/>
                  </a:lnTo>
                  <a:lnTo>
                    <a:pt x="0" y="16192"/>
                  </a:lnTo>
                  <a:lnTo>
                    <a:pt x="2120" y="22546"/>
                  </a:lnTo>
                  <a:lnTo>
                    <a:pt x="7923" y="27749"/>
                  </a:lnTo>
                  <a:lnTo>
                    <a:pt x="16543" y="31276"/>
                  </a:lnTo>
                  <a:lnTo>
                    <a:pt x="27114" y="32600"/>
                  </a:lnTo>
                  <a:lnTo>
                    <a:pt x="37705" y="31348"/>
                  </a:lnTo>
                  <a:lnTo>
                    <a:pt x="46361" y="27881"/>
                  </a:lnTo>
                  <a:lnTo>
                    <a:pt x="52206" y="22715"/>
                  </a:lnTo>
                  <a:lnTo>
                    <a:pt x="54368" y="16370"/>
                  </a:lnTo>
                  <a:lnTo>
                    <a:pt x="52244" y="10031"/>
                  </a:lnTo>
                  <a:lnTo>
                    <a:pt x="46434" y="4837"/>
                  </a:lnTo>
                  <a:lnTo>
                    <a:pt x="37809" y="1316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154366" y="8695614"/>
              <a:ext cx="49453" cy="31889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1156632" y="8698154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28" y="0"/>
                  </a:moveTo>
                  <a:lnTo>
                    <a:pt x="15180" y="999"/>
                  </a:lnTo>
                  <a:lnTo>
                    <a:pt x="7289" y="3776"/>
                  </a:lnTo>
                  <a:lnTo>
                    <a:pt x="1961" y="7942"/>
                  </a:lnTo>
                  <a:lnTo>
                    <a:pt x="0" y="13106"/>
                  </a:lnTo>
                  <a:lnTo>
                    <a:pt x="1912" y="18196"/>
                  </a:lnTo>
                  <a:lnTo>
                    <a:pt x="7186" y="22163"/>
                  </a:lnTo>
                  <a:lnTo>
                    <a:pt x="15039" y="24741"/>
                  </a:lnTo>
                  <a:lnTo>
                    <a:pt x="24688" y="25666"/>
                  </a:lnTo>
                  <a:lnTo>
                    <a:pt x="34363" y="24787"/>
                  </a:lnTo>
                  <a:lnTo>
                    <a:pt x="42289" y="22261"/>
                  </a:lnTo>
                  <a:lnTo>
                    <a:pt x="47650" y="18342"/>
                  </a:lnTo>
                  <a:lnTo>
                    <a:pt x="49631" y="13284"/>
                  </a:lnTo>
                  <a:lnTo>
                    <a:pt x="47697" y="8092"/>
                  </a:lnTo>
                  <a:lnTo>
                    <a:pt x="42387" y="3884"/>
                  </a:lnTo>
                  <a:lnTo>
                    <a:pt x="34499" y="1055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" name="object 2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56626" y="8698154"/>
              <a:ext cx="48894" cy="20807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156632" y="8698154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28" y="0"/>
                  </a:moveTo>
                  <a:lnTo>
                    <a:pt x="15180" y="999"/>
                  </a:lnTo>
                  <a:lnTo>
                    <a:pt x="7289" y="3776"/>
                  </a:lnTo>
                  <a:lnTo>
                    <a:pt x="1961" y="7942"/>
                  </a:lnTo>
                  <a:lnTo>
                    <a:pt x="0" y="13106"/>
                  </a:lnTo>
                  <a:lnTo>
                    <a:pt x="811" y="11258"/>
                  </a:lnTo>
                  <a:lnTo>
                    <a:pt x="4232" y="7197"/>
                  </a:lnTo>
                  <a:lnTo>
                    <a:pt x="11744" y="3151"/>
                  </a:lnTo>
                  <a:lnTo>
                    <a:pt x="24828" y="1346"/>
                  </a:lnTo>
                  <a:lnTo>
                    <a:pt x="37914" y="3238"/>
                  </a:lnTo>
                  <a:lnTo>
                    <a:pt x="45416" y="7339"/>
                  </a:lnTo>
                  <a:lnTo>
                    <a:pt x="48826" y="11427"/>
                  </a:lnTo>
                  <a:lnTo>
                    <a:pt x="49631" y="13284"/>
                  </a:lnTo>
                  <a:lnTo>
                    <a:pt x="47697" y="8092"/>
                  </a:lnTo>
                  <a:lnTo>
                    <a:pt x="42387" y="3884"/>
                  </a:lnTo>
                  <a:lnTo>
                    <a:pt x="34499" y="1055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1156629" y="8711260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0" y="2092"/>
                  </a:lnTo>
                  <a:lnTo>
                    <a:pt x="2533" y="6702"/>
                  </a:lnTo>
                  <a:lnTo>
                    <a:pt x="9772" y="11326"/>
                  </a:lnTo>
                  <a:lnTo>
                    <a:pt x="24612" y="13461"/>
                  </a:lnTo>
                  <a:lnTo>
                    <a:pt x="31199" y="12547"/>
                  </a:lnTo>
                  <a:lnTo>
                    <a:pt x="24688" y="12547"/>
                  </a:lnTo>
                  <a:lnTo>
                    <a:pt x="15039" y="11619"/>
                  </a:lnTo>
                  <a:lnTo>
                    <a:pt x="7186" y="9045"/>
                  </a:lnTo>
                  <a:lnTo>
                    <a:pt x="1912" y="5085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42" y="5239"/>
                  </a:moveTo>
                  <a:lnTo>
                    <a:pt x="42289" y="9148"/>
                  </a:lnTo>
                  <a:lnTo>
                    <a:pt x="34363" y="11670"/>
                  </a:lnTo>
                  <a:lnTo>
                    <a:pt x="24688" y="12547"/>
                  </a:lnTo>
                  <a:lnTo>
                    <a:pt x="31199" y="12547"/>
                  </a:lnTo>
                  <a:lnTo>
                    <a:pt x="39333" y="11418"/>
                  </a:lnTo>
                  <a:lnTo>
                    <a:pt x="46732" y="6848"/>
                  </a:lnTo>
                  <a:lnTo>
                    <a:pt x="47642" y="5239"/>
                  </a:lnTo>
                  <a:close/>
                </a:path>
                <a:path w="50165" h="13970">
                  <a:moveTo>
                    <a:pt x="49631" y="177"/>
                  </a:moveTo>
                  <a:lnTo>
                    <a:pt x="47660" y="5208"/>
                  </a:lnTo>
                  <a:lnTo>
                    <a:pt x="49326" y="2264"/>
                  </a:lnTo>
                  <a:lnTo>
                    <a:pt x="49631" y="177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1169445" y="8702637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94" y="10426"/>
                  </a:moveTo>
                  <a:lnTo>
                    <a:pt x="0" y="10426"/>
                  </a:lnTo>
                  <a:lnTo>
                    <a:pt x="107" y="11531"/>
                  </a:lnTo>
                  <a:lnTo>
                    <a:pt x="927" y="12471"/>
                  </a:lnTo>
                  <a:lnTo>
                    <a:pt x="4203" y="14274"/>
                  </a:lnTo>
                  <a:lnTo>
                    <a:pt x="6972" y="14808"/>
                  </a:lnTo>
                  <a:lnTo>
                    <a:pt x="10858" y="14922"/>
                  </a:lnTo>
                  <a:lnTo>
                    <a:pt x="10896" y="16192"/>
                  </a:lnTo>
                  <a:lnTo>
                    <a:pt x="13944" y="16243"/>
                  </a:lnTo>
                  <a:lnTo>
                    <a:pt x="13944" y="14973"/>
                  </a:lnTo>
                  <a:lnTo>
                    <a:pt x="17360" y="14859"/>
                  </a:lnTo>
                  <a:lnTo>
                    <a:pt x="19913" y="14503"/>
                  </a:lnTo>
                  <a:lnTo>
                    <a:pt x="22036" y="13690"/>
                  </a:lnTo>
                  <a:lnTo>
                    <a:pt x="10858" y="13690"/>
                  </a:lnTo>
                  <a:lnTo>
                    <a:pt x="8597" y="13589"/>
                  </a:lnTo>
                  <a:lnTo>
                    <a:pt x="6845" y="13246"/>
                  </a:lnTo>
                  <a:lnTo>
                    <a:pt x="5537" y="12700"/>
                  </a:lnTo>
                  <a:lnTo>
                    <a:pt x="4241" y="12128"/>
                  </a:lnTo>
                  <a:lnTo>
                    <a:pt x="3691" y="11480"/>
                  </a:lnTo>
                  <a:lnTo>
                    <a:pt x="3594" y="10426"/>
                  </a:lnTo>
                  <a:close/>
                </a:path>
                <a:path w="24765" h="16509">
                  <a:moveTo>
                    <a:pt x="10985" y="0"/>
                  </a:moveTo>
                  <a:lnTo>
                    <a:pt x="10896" y="1422"/>
                  </a:lnTo>
                  <a:lnTo>
                    <a:pt x="7759" y="1524"/>
                  </a:lnTo>
                  <a:lnTo>
                    <a:pt x="5372" y="1892"/>
                  </a:lnTo>
                  <a:lnTo>
                    <a:pt x="3375" y="2768"/>
                  </a:lnTo>
                  <a:lnTo>
                    <a:pt x="2108" y="3289"/>
                  </a:lnTo>
                  <a:lnTo>
                    <a:pt x="1257" y="4025"/>
                  </a:lnTo>
                  <a:lnTo>
                    <a:pt x="10858" y="8572"/>
                  </a:lnTo>
                  <a:lnTo>
                    <a:pt x="10858" y="13690"/>
                  </a:lnTo>
                  <a:lnTo>
                    <a:pt x="13944" y="13690"/>
                  </a:lnTo>
                  <a:lnTo>
                    <a:pt x="13982" y="8890"/>
                  </a:lnTo>
                  <a:lnTo>
                    <a:pt x="22017" y="8890"/>
                  </a:lnTo>
                  <a:lnTo>
                    <a:pt x="20561" y="8458"/>
                  </a:lnTo>
                  <a:lnTo>
                    <a:pt x="17068" y="7899"/>
                  </a:lnTo>
                  <a:lnTo>
                    <a:pt x="14681" y="7581"/>
                  </a:lnTo>
                  <a:lnTo>
                    <a:pt x="13982" y="7531"/>
                  </a:lnTo>
                  <a:lnTo>
                    <a:pt x="13984" y="7150"/>
                  </a:lnTo>
                  <a:lnTo>
                    <a:pt x="10858" y="7150"/>
                  </a:lnTo>
                  <a:lnTo>
                    <a:pt x="9740" y="6997"/>
                  </a:lnTo>
                  <a:lnTo>
                    <a:pt x="9550" y="6997"/>
                  </a:lnTo>
                  <a:lnTo>
                    <a:pt x="8483" y="6858"/>
                  </a:lnTo>
                  <a:lnTo>
                    <a:pt x="7429" y="6591"/>
                  </a:lnTo>
                  <a:lnTo>
                    <a:pt x="5321" y="5930"/>
                  </a:lnTo>
                  <a:lnTo>
                    <a:pt x="4787" y="5448"/>
                  </a:lnTo>
                  <a:lnTo>
                    <a:pt x="4838" y="4292"/>
                  </a:lnTo>
                  <a:lnTo>
                    <a:pt x="5372" y="3810"/>
                  </a:lnTo>
                  <a:lnTo>
                    <a:pt x="7531" y="3009"/>
                  </a:lnTo>
                  <a:lnTo>
                    <a:pt x="9004" y="2743"/>
                  </a:lnTo>
                  <a:lnTo>
                    <a:pt x="10896" y="2654"/>
                  </a:lnTo>
                  <a:lnTo>
                    <a:pt x="21410" y="2654"/>
                  </a:lnTo>
                  <a:lnTo>
                    <a:pt x="20726" y="2120"/>
                  </a:lnTo>
                  <a:lnTo>
                    <a:pt x="18046" y="1574"/>
                  </a:lnTo>
                  <a:lnTo>
                    <a:pt x="14008" y="1422"/>
                  </a:lnTo>
                  <a:lnTo>
                    <a:pt x="13919" y="12"/>
                  </a:lnTo>
                  <a:lnTo>
                    <a:pt x="10985" y="0"/>
                  </a:lnTo>
                  <a:close/>
                </a:path>
                <a:path w="24765" h="16509">
                  <a:moveTo>
                    <a:pt x="22017" y="8890"/>
                  </a:moveTo>
                  <a:lnTo>
                    <a:pt x="13982" y="8890"/>
                  </a:lnTo>
                  <a:lnTo>
                    <a:pt x="14503" y="8978"/>
                  </a:lnTo>
                  <a:lnTo>
                    <a:pt x="14947" y="9004"/>
                  </a:lnTo>
                  <a:lnTo>
                    <a:pt x="15417" y="9067"/>
                  </a:lnTo>
                  <a:lnTo>
                    <a:pt x="20947" y="11366"/>
                  </a:lnTo>
                  <a:lnTo>
                    <a:pt x="20891" y="11531"/>
                  </a:lnTo>
                  <a:lnTo>
                    <a:pt x="20764" y="12090"/>
                  </a:lnTo>
                  <a:lnTo>
                    <a:pt x="20091" y="12573"/>
                  </a:lnTo>
                  <a:lnTo>
                    <a:pt x="17716" y="13373"/>
                  </a:lnTo>
                  <a:lnTo>
                    <a:pt x="16078" y="13627"/>
                  </a:lnTo>
                  <a:lnTo>
                    <a:pt x="13944" y="13690"/>
                  </a:lnTo>
                  <a:lnTo>
                    <a:pt x="22036" y="13690"/>
                  </a:lnTo>
                  <a:lnTo>
                    <a:pt x="23329" y="13195"/>
                  </a:lnTo>
                  <a:lnTo>
                    <a:pt x="24295" y="12395"/>
                  </a:lnTo>
                  <a:lnTo>
                    <a:pt x="24682" y="11010"/>
                  </a:lnTo>
                  <a:lnTo>
                    <a:pt x="24653" y="10579"/>
                  </a:lnTo>
                  <a:lnTo>
                    <a:pt x="24320" y="10083"/>
                  </a:lnTo>
                  <a:lnTo>
                    <a:pt x="22017" y="8890"/>
                  </a:lnTo>
                  <a:close/>
                </a:path>
                <a:path w="24765" h="16509">
                  <a:moveTo>
                    <a:pt x="21410" y="2654"/>
                  </a:moveTo>
                  <a:lnTo>
                    <a:pt x="10896" y="2654"/>
                  </a:lnTo>
                  <a:lnTo>
                    <a:pt x="10858" y="7150"/>
                  </a:lnTo>
                  <a:lnTo>
                    <a:pt x="13984" y="7150"/>
                  </a:lnTo>
                  <a:lnTo>
                    <a:pt x="14008" y="2667"/>
                  </a:lnTo>
                  <a:lnTo>
                    <a:pt x="21426" y="2667"/>
                  </a:lnTo>
                  <a:close/>
                </a:path>
                <a:path w="24765" h="16509">
                  <a:moveTo>
                    <a:pt x="21426" y="2667"/>
                  </a:moveTo>
                  <a:lnTo>
                    <a:pt x="14008" y="2667"/>
                  </a:lnTo>
                  <a:lnTo>
                    <a:pt x="16078" y="2768"/>
                  </a:lnTo>
                  <a:lnTo>
                    <a:pt x="17653" y="3086"/>
                  </a:lnTo>
                  <a:lnTo>
                    <a:pt x="19761" y="4089"/>
                  </a:lnTo>
                  <a:lnTo>
                    <a:pt x="20256" y="4724"/>
                  </a:lnTo>
                  <a:lnTo>
                    <a:pt x="20218" y="5410"/>
                  </a:lnTo>
                  <a:lnTo>
                    <a:pt x="23761" y="5435"/>
                  </a:lnTo>
                  <a:lnTo>
                    <a:pt x="23799" y="4724"/>
                  </a:lnTo>
                  <a:lnTo>
                    <a:pt x="23256" y="4025"/>
                  </a:lnTo>
                  <a:lnTo>
                    <a:pt x="21426" y="2667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1154369" y="870505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79" y="20485"/>
                  </a:lnTo>
                  <a:lnTo>
                    <a:pt x="37860" y="19242"/>
                  </a:lnTo>
                  <a:lnTo>
                    <a:pt x="46515" y="15784"/>
                  </a:lnTo>
                  <a:lnTo>
                    <a:pt x="52363" y="10628"/>
                  </a:lnTo>
                  <a:lnTo>
                    <a:pt x="54521" y="4292"/>
                  </a:lnTo>
                  <a:lnTo>
                    <a:pt x="54381" y="177"/>
                  </a:lnTo>
                  <a:lnTo>
                    <a:pt x="52219" y="6517"/>
                  </a:lnTo>
                  <a:lnTo>
                    <a:pt x="46374" y="11680"/>
                  </a:lnTo>
                  <a:lnTo>
                    <a:pt x="37718" y="15143"/>
                  </a:lnTo>
                  <a:lnTo>
                    <a:pt x="27127" y="16382"/>
                  </a:lnTo>
                  <a:lnTo>
                    <a:pt x="16548" y="15075"/>
                  </a:lnTo>
                  <a:lnTo>
                    <a:pt x="7924" y="11558"/>
                  </a:lnTo>
                  <a:lnTo>
                    <a:pt x="2120" y="6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" name="object 27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60327" y="8705228"/>
              <a:ext cx="48572" cy="16573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1154376" y="8688857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41" y="0"/>
                  </a:moveTo>
                  <a:lnTo>
                    <a:pt x="16646" y="1231"/>
                  </a:lnTo>
                  <a:lnTo>
                    <a:pt x="7996" y="4689"/>
                  </a:lnTo>
                  <a:lnTo>
                    <a:pt x="2158" y="9847"/>
                  </a:lnTo>
                  <a:lnTo>
                    <a:pt x="0" y="16179"/>
                  </a:lnTo>
                  <a:lnTo>
                    <a:pt x="2120" y="22538"/>
                  </a:lnTo>
                  <a:lnTo>
                    <a:pt x="7923" y="27738"/>
                  </a:lnTo>
                  <a:lnTo>
                    <a:pt x="16543" y="31254"/>
                  </a:lnTo>
                  <a:lnTo>
                    <a:pt x="27114" y="32562"/>
                  </a:lnTo>
                  <a:lnTo>
                    <a:pt x="37705" y="31320"/>
                  </a:lnTo>
                  <a:lnTo>
                    <a:pt x="46361" y="27862"/>
                  </a:lnTo>
                  <a:lnTo>
                    <a:pt x="52206" y="22706"/>
                  </a:lnTo>
                  <a:lnTo>
                    <a:pt x="54368" y="16370"/>
                  </a:lnTo>
                  <a:lnTo>
                    <a:pt x="52244" y="10024"/>
                  </a:lnTo>
                  <a:lnTo>
                    <a:pt x="46434" y="4827"/>
                  </a:lnTo>
                  <a:lnTo>
                    <a:pt x="37809" y="1309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4" name="object 27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54379" y="8688857"/>
              <a:ext cx="52126" cy="32448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156632" y="8691372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28" y="0"/>
                  </a:moveTo>
                  <a:lnTo>
                    <a:pt x="15180" y="990"/>
                  </a:lnTo>
                  <a:lnTo>
                    <a:pt x="7289" y="3763"/>
                  </a:lnTo>
                  <a:lnTo>
                    <a:pt x="1961" y="7934"/>
                  </a:lnTo>
                  <a:lnTo>
                    <a:pt x="0" y="13119"/>
                  </a:lnTo>
                  <a:lnTo>
                    <a:pt x="1912" y="18187"/>
                  </a:lnTo>
                  <a:lnTo>
                    <a:pt x="7186" y="22147"/>
                  </a:lnTo>
                  <a:lnTo>
                    <a:pt x="15039" y="24733"/>
                  </a:lnTo>
                  <a:lnTo>
                    <a:pt x="24688" y="25679"/>
                  </a:lnTo>
                  <a:lnTo>
                    <a:pt x="34363" y="24789"/>
                  </a:lnTo>
                  <a:lnTo>
                    <a:pt x="42289" y="22251"/>
                  </a:lnTo>
                  <a:lnTo>
                    <a:pt x="47650" y="18326"/>
                  </a:lnTo>
                  <a:lnTo>
                    <a:pt x="49631" y="13271"/>
                  </a:lnTo>
                  <a:lnTo>
                    <a:pt x="47697" y="8076"/>
                  </a:lnTo>
                  <a:lnTo>
                    <a:pt x="42387" y="3873"/>
                  </a:lnTo>
                  <a:lnTo>
                    <a:pt x="34499" y="1052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58464" y="8691372"/>
              <a:ext cx="47806" cy="22364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156632" y="8691372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28" y="0"/>
                  </a:moveTo>
                  <a:lnTo>
                    <a:pt x="15180" y="990"/>
                  </a:lnTo>
                  <a:lnTo>
                    <a:pt x="7289" y="3763"/>
                  </a:lnTo>
                  <a:lnTo>
                    <a:pt x="1961" y="7934"/>
                  </a:lnTo>
                  <a:lnTo>
                    <a:pt x="0" y="13119"/>
                  </a:lnTo>
                  <a:lnTo>
                    <a:pt x="811" y="11268"/>
                  </a:lnTo>
                  <a:lnTo>
                    <a:pt x="4232" y="7202"/>
                  </a:lnTo>
                  <a:lnTo>
                    <a:pt x="11744" y="3148"/>
                  </a:lnTo>
                  <a:lnTo>
                    <a:pt x="24828" y="1333"/>
                  </a:lnTo>
                  <a:lnTo>
                    <a:pt x="37914" y="3220"/>
                  </a:lnTo>
                  <a:lnTo>
                    <a:pt x="45416" y="7321"/>
                  </a:lnTo>
                  <a:lnTo>
                    <a:pt x="48826" y="11413"/>
                  </a:lnTo>
                  <a:lnTo>
                    <a:pt x="49631" y="13271"/>
                  </a:lnTo>
                  <a:lnTo>
                    <a:pt x="47697" y="8076"/>
                  </a:lnTo>
                  <a:lnTo>
                    <a:pt x="42387" y="3873"/>
                  </a:lnTo>
                  <a:lnTo>
                    <a:pt x="34499" y="1052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1156629" y="8704491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0" y="2090"/>
                  </a:lnTo>
                  <a:lnTo>
                    <a:pt x="2533" y="6696"/>
                  </a:lnTo>
                  <a:lnTo>
                    <a:pt x="9772" y="11315"/>
                  </a:lnTo>
                  <a:lnTo>
                    <a:pt x="24612" y="13449"/>
                  </a:lnTo>
                  <a:lnTo>
                    <a:pt x="31000" y="12560"/>
                  </a:lnTo>
                  <a:lnTo>
                    <a:pt x="24688" y="12560"/>
                  </a:lnTo>
                  <a:lnTo>
                    <a:pt x="15039" y="11615"/>
                  </a:lnTo>
                  <a:lnTo>
                    <a:pt x="7186" y="9032"/>
                  </a:lnTo>
                  <a:lnTo>
                    <a:pt x="1912" y="5073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40" y="5227"/>
                  </a:moveTo>
                  <a:lnTo>
                    <a:pt x="42289" y="9144"/>
                  </a:lnTo>
                  <a:lnTo>
                    <a:pt x="34363" y="11677"/>
                  </a:lnTo>
                  <a:lnTo>
                    <a:pt x="24688" y="12560"/>
                  </a:lnTo>
                  <a:lnTo>
                    <a:pt x="31000" y="12560"/>
                  </a:lnTo>
                  <a:lnTo>
                    <a:pt x="39333" y="11400"/>
                  </a:lnTo>
                  <a:lnTo>
                    <a:pt x="46732" y="6831"/>
                  </a:lnTo>
                  <a:lnTo>
                    <a:pt x="47640" y="5227"/>
                  </a:lnTo>
                  <a:close/>
                </a:path>
                <a:path w="50165" h="13970">
                  <a:moveTo>
                    <a:pt x="49631" y="165"/>
                  </a:moveTo>
                  <a:lnTo>
                    <a:pt x="47663" y="5186"/>
                  </a:lnTo>
                  <a:lnTo>
                    <a:pt x="49326" y="2249"/>
                  </a:lnTo>
                  <a:lnTo>
                    <a:pt x="49631" y="16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1169445" y="8695880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94" y="10401"/>
                  </a:moveTo>
                  <a:lnTo>
                    <a:pt x="0" y="10401"/>
                  </a:lnTo>
                  <a:lnTo>
                    <a:pt x="117" y="11506"/>
                  </a:lnTo>
                  <a:lnTo>
                    <a:pt x="927" y="12458"/>
                  </a:lnTo>
                  <a:lnTo>
                    <a:pt x="3148" y="13665"/>
                  </a:lnTo>
                  <a:lnTo>
                    <a:pt x="4203" y="14262"/>
                  </a:lnTo>
                  <a:lnTo>
                    <a:pt x="6972" y="14795"/>
                  </a:lnTo>
                  <a:lnTo>
                    <a:pt x="10858" y="14897"/>
                  </a:lnTo>
                  <a:lnTo>
                    <a:pt x="10896" y="16167"/>
                  </a:lnTo>
                  <a:lnTo>
                    <a:pt x="13944" y="16217"/>
                  </a:lnTo>
                  <a:lnTo>
                    <a:pt x="13944" y="14922"/>
                  </a:lnTo>
                  <a:lnTo>
                    <a:pt x="17360" y="14833"/>
                  </a:lnTo>
                  <a:lnTo>
                    <a:pt x="19913" y="14465"/>
                  </a:lnTo>
                  <a:lnTo>
                    <a:pt x="22023" y="13665"/>
                  </a:lnTo>
                  <a:lnTo>
                    <a:pt x="10858" y="13665"/>
                  </a:lnTo>
                  <a:lnTo>
                    <a:pt x="8597" y="13563"/>
                  </a:lnTo>
                  <a:lnTo>
                    <a:pt x="6845" y="13220"/>
                  </a:lnTo>
                  <a:lnTo>
                    <a:pt x="5537" y="12687"/>
                  </a:lnTo>
                  <a:lnTo>
                    <a:pt x="4241" y="12103"/>
                  </a:lnTo>
                  <a:lnTo>
                    <a:pt x="3670" y="11442"/>
                  </a:lnTo>
                  <a:lnTo>
                    <a:pt x="3594" y="10401"/>
                  </a:lnTo>
                  <a:close/>
                </a:path>
                <a:path w="24765" h="16509">
                  <a:moveTo>
                    <a:pt x="13919" y="0"/>
                  </a:moveTo>
                  <a:lnTo>
                    <a:pt x="10985" y="0"/>
                  </a:lnTo>
                  <a:lnTo>
                    <a:pt x="10896" y="1409"/>
                  </a:lnTo>
                  <a:lnTo>
                    <a:pt x="7759" y="1498"/>
                  </a:lnTo>
                  <a:lnTo>
                    <a:pt x="5372" y="1904"/>
                  </a:lnTo>
                  <a:lnTo>
                    <a:pt x="3368" y="2755"/>
                  </a:lnTo>
                  <a:lnTo>
                    <a:pt x="2108" y="3263"/>
                  </a:lnTo>
                  <a:lnTo>
                    <a:pt x="1257" y="4000"/>
                  </a:lnTo>
                  <a:lnTo>
                    <a:pt x="1117" y="5689"/>
                  </a:lnTo>
                  <a:lnTo>
                    <a:pt x="1625" y="6400"/>
                  </a:lnTo>
                  <a:lnTo>
                    <a:pt x="3314" y="7137"/>
                  </a:lnTo>
                  <a:lnTo>
                    <a:pt x="3873" y="7404"/>
                  </a:lnTo>
                  <a:lnTo>
                    <a:pt x="5435" y="7797"/>
                  </a:lnTo>
                  <a:lnTo>
                    <a:pt x="7442" y="8127"/>
                  </a:lnTo>
                  <a:lnTo>
                    <a:pt x="8039" y="8204"/>
                  </a:lnTo>
                  <a:lnTo>
                    <a:pt x="8597" y="8305"/>
                  </a:lnTo>
                  <a:lnTo>
                    <a:pt x="9169" y="8343"/>
                  </a:lnTo>
                  <a:lnTo>
                    <a:pt x="9728" y="8445"/>
                  </a:lnTo>
                  <a:lnTo>
                    <a:pt x="10312" y="8470"/>
                  </a:lnTo>
                  <a:lnTo>
                    <a:pt x="10858" y="8559"/>
                  </a:lnTo>
                  <a:lnTo>
                    <a:pt x="10858" y="13665"/>
                  </a:lnTo>
                  <a:lnTo>
                    <a:pt x="13944" y="13665"/>
                  </a:lnTo>
                  <a:lnTo>
                    <a:pt x="13982" y="8877"/>
                  </a:lnTo>
                  <a:lnTo>
                    <a:pt x="22017" y="8877"/>
                  </a:lnTo>
                  <a:lnTo>
                    <a:pt x="20561" y="8445"/>
                  </a:lnTo>
                  <a:lnTo>
                    <a:pt x="17881" y="8000"/>
                  </a:lnTo>
                  <a:lnTo>
                    <a:pt x="15468" y="7658"/>
                  </a:lnTo>
                  <a:lnTo>
                    <a:pt x="13982" y="7505"/>
                  </a:lnTo>
                  <a:lnTo>
                    <a:pt x="13984" y="7137"/>
                  </a:lnTo>
                  <a:lnTo>
                    <a:pt x="10858" y="7137"/>
                  </a:lnTo>
                  <a:lnTo>
                    <a:pt x="10401" y="7086"/>
                  </a:lnTo>
                  <a:lnTo>
                    <a:pt x="10185" y="7023"/>
                  </a:lnTo>
                  <a:lnTo>
                    <a:pt x="9550" y="6984"/>
                  </a:lnTo>
                  <a:lnTo>
                    <a:pt x="8483" y="6845"/>
                  </a:lnTo>
                  <a:lnTo>
                    <a:pt x="7429" y="6578"/>
                  </a:lnTo>
                  <a:lnTo>
                    <a:pt x="5321" y="5892"/>
                  </a:lnTo>
                  <a:lnTo>
                    <a:pt x="4787" y="5410"/>
                  </a:lnTo>
                  <a:lnTo>
                    <a:pt x="4838" y="4254"/>
                  </a:lnTo>
                  <a:lnTo>
                    <a:pt x="5372" y="3797"/>
                  </a:lnTo>
                  <a:lnTo>
                    <a:pt x="6464" y="3390"/>
                  </a:lnTo>
                  <a:lnTo>
                    <a:pt x="7531" y="2959"/>
                  </a:lnTo>
                  <a:lnTo>
                    <a:pt x="9004" y="2730"/>
                  </a:lnTo>
                  <a:lnTo>
                    <a:pt x="10896" y="2641"/>
                  </a:lnTo>
                  <a:lnTo>
                    <a:pt x="21439" y="2641"/>
                  </a:lnTo>
                  <a:lnTo>
                    <a:pt x="20726" y="2108"/>
                  </a:lnTo>
                  <a:lnTo>
                    <a:pt x="18046" y="1574"/>
                  </a:lnTo>
                  <a:lnTo>
                    <a:pt x="14008" y="1422"/>
                  </a:lnTo>
                  <a:lnTo>
                    <a:pt x="13919" y="0"/>
                  </a:lnTo>
                  <a:close/>
                </a:path>
                <a:path w="24765" h="16509">
                  <a:moveTo>
                    <a:pt x="22017" y="8877"/>
                  </a:moveTo>
                  <a:lnTo>
                    <a:pt x="13982" y="8877"/>
                  </a:lnTo>
                  <a:lnTo>
                    <a:pt x="14503" y="8953"/>
                  </a:lnTo>
                  <a:lnTo>
                    <a:pt x="15417" y="9016"/>
                  </a:lnTo>
                  <a:lnTo>
                    <a:pt x="15900" y="9080"/>
                  </a:lnTo>
                  <a:lnTo>
                    <a:pt x="16840" y="9258"/>
                  </a:lnTo>
                  <a:lnTo>
                    <a:pt x="18250" y="9486"/>
                  </a:lnTo>
                  <a:lnTo>
                    <a:pt x="19240" y="9766"/>
                  </a:lnTo>
                  <a:lnTo>
                    <a:pt x="20027" y="10147"/>
                  </a:lnTo>
                  <a:lnTo>
                    <a:pt x="20777" y="10566"/>
                  </a:lnTo>
                  <a:lnTo>
                    <a:pt x="20885" y="10731"/>
                  </a:lnTo>
                  <a:lnTo>
                    <a:pt x="20946" y="11353"/>
                  </a:lnTo>
                  <a:lnTo>
                    <a:pt x="20891" y="11506"/>
                  </a:lnTo>
                  <a:lnTo>
                    <a:pt x="20764" y="12039"/>
                  </a:lnTo>
                  <a:lnTo>
                    <a:pt x="13944" y="13665"/>
                  </a:lnTo>
                  <a:lnTo>
                    <a:pt x="22023" y="13665"/>
                  </a:lnTo>
                  <a:lnTo>
                    <a:pt x="23329" y="13169"/>
                  </a:lnTo>
                  <a:lnTo>
                    <a:pt x="24295" y="12382"/>
                  </a:lnTo>
                  <a:lnTo>
                    <a:pt x="24564" y="11353"/>
                  </a:lnTo>
                  <a:lnTo>
                    <a:pt x="24675" y="11010"/>
                  </a:lnTo>
                  <a:lnTo>
                    <a:pt x="24550" y="10401"/>
                  </a:lnTo>
                  <a:lnTo>
                    <a:pt x="24320" y="10045"/>
                  </a:lnTo>
                  <a:lnTo>
                    <a:pt x="22017" y="8877"/>
                  </a:lnTo>
                  <a:close/>
                </a:path>
                <a:path w="24765" h="16509">
                  <a:moveTo>
                    <a:pt x="14008" y="2641"/>
                  </a:moveTo>
                  <a:lnTo>
                    <a:pt x="10896" y="2641"/>
                  </a:lnTo>
                  <a:lnTo>
                    <a:pt x="10858" y="7137"/>
                  </a:lnTo>
                  <a:lnTo>
                    <a:pt x="13984" y="7137"/>
                  </a:lnTo>
                  <a:lnTo>
                    <a:pt x="14008" y="2641"/>
                  </a:lnTo>
                  <a:close/>
                </a:path>
                <a:path w="24765" h="16509">
                  <a:moveTo>
                    <a:pt x="21439" y="2641"/>
                  </a:moveTo>
                  <a:lnTo>
                    <a:pt x="14008" y="2641"/>
                  </a:lnTo>
                  <a:lnTo>
                    <a:pt x="16078" y="2755"/>
                  </a:lnTo>
                  <a:lnTo>
                    <a:pt x="17653" y="3073"/>
                  </a:lnTo>
                  <a:lnTo>
                    <a:pt x="19761" y="4076"/>
                  </a:lnTo>
                  <a:lnTo>
                    <a:pt x="20256" y="4686"/>
                  </a:lnTo>
                  <a:lnTo>
                    <a:pt x="20218" y="5384"/>
                  </a:lnTo>
                  <a:lnTo>
                    <a:pt x="23761" y="5397"/>
                  </a:lnTo>
                  <a:lnTo>
                    <a:pt x="23781" y="4686"/>
                  </a:lnTo>
                  <a:lnTo>
                    <a:pt x="23257" y="4000"/>
                  </a:lnTo>
                  <a:lnTo>
                    <a:pt x="21439" y="2641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1154369" y="8698636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79" y="20472"/>
                  </a:lnTo>
                  <a:lnTo>
                    <a:pt x="37860" y="19233"/>
                  </a:lnTo>
                  <a:lnTo>
                    <a:pt x="46515" y="15770"/>
                  </a:lnTo>
                  <a:lnTo>
                    <a:pt x="52363" y="10606"/>
                  </a:lnTo>
                  <a:lnTo>
                    <a:pt x="54521" y="4267"/>
                  </a:lnTo>
                  <a:lnTo>
                    <a:pt x="54381" y="165"/>
                  </a:lnTo>
                  <a:lnTo>
                    <a:pt x="52219" y="6497"/>
                  </a:lnTo>
                  <a:lnTo>
                    <a:pt x="46374" y="11660"/>
                  </a:lnTo>
                  <a:lnTo>
                    <a:pt x="37718" y="15129"/>
                  </a:lnTo>
                  <a:lnTo>
                    <a:pt x="27127" y="16382"/>
                  </a:lnTo>
                  <a:lnTo>
                    <a:pt x="16548" y="15055"/>
                  </a:lnTo>
                  <a:lnTo>
                    <a:pt x="7924" y="11534"/>
                  </a:lnTo>
                  <a:lnTo>
                    <a:pt x="2120" y="6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1" name="object 28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158100" y="8698801"/>
              <a:ext cx="50800" cy="1457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1154376" y="8682418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41" y="0"/>
                  </a:moveTo>
                  <a:lnTo>
                    <a:pt x="16646" y="1253"/>
                  </a:lnTo>
                  <a:lnTo>
                    <a:pt x="7996" y="4713"/>
                  </a:lnTo>
                  <a:lnTo>
                    <a:pt x="2158" y="9870"/>
                  </a:lnTo>
                  <a:lnTo>
                    <a:pt x="0" y="16217"/>
                  </a:lnTo>
                  <a:lnTo>
                    <a:pt x="2120" y="22562"/>
                  </a:lnTo>
                  <a:lnTo>
                    <a:pt x="7923" y="27759"/>
                  </a:lnTo>
                  <a:lnTo>
                    <a:pt x="16543" y="31284"/>
                  </a:lnTo>
                  <a:lnTo>
                    <a:pt x="27114" y="32613"/>
                  </a:lnTo>
                  <a:lnTo>
                    <a:pt x="37705" y="31354"/>
                  </a:lnTo>
                  <a:lnTo>
                    <a:pt x="46361" y="27886"/>
                  </a:lnTo>
                  <a:lnTo>
                    <a:pt x="52206" y="22726"/>
                  </a:lnTo>
                  <a:lnTo>
                    <a:pt x="54368" y="16395"/>
                  </a:lnTo>
                  <a:lnTo>
                    <a:pt x="52244" y="10038"/>
                  </a:lnTo>
                  <a:lnTo>
                    <a:pt x="46434" y="4840"/>
                  </a:lnTo>
                  <a:lnTo>
                    <a:pt x="37809" y="1320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3" name="object 28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54662" y="8682507"/>
              <a:ext cx="54085" cy="32499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1156632" y="8684958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28" y="0"/>
                  </a:moveTo>
                  <a:lnTo>
                    <a:pt x="15180" y="985"/>
                  </a:lnTo>
                  <a:lnTo>
                    <a:pt x="7289" y="3757"/>
                  </a:lnTo>
                  <a:lnTo>
                    <a:pt x="1961" y="7927"/>
                  </a:lnTo>
                  <a:lnTo>
                    <a:pt x="0" y="13106"/>
                  </a:lnTo>
                  <a:lnTo>
                    <a:pt x="1912" y="18187"/>
                  </a:lnTo>
                  <a:lnTo>
                    <a:pt x="7186" y="22148"/>
                  </a:lnTo>
                  <a:lnTo>
                    <a:pt x="15039" y="24729"/>
                  </a:lnTo>
                  <a:lnTo>
                    <a:pt x="24688" y="25666"/>
                  </a:lnTo>
                  <a:lnTo>
                    <a:pt x="34363" y="24788"/>
                  </a:lnTo>
                  <a:lnTo>
                    <a:pt x="42289" y="22263"/>
                  </a:lnTo>
                  <a:lnTo>
                    <a:pt x="47650" y="18337"/>
                  </a:lnTo>
                  <a:lnTo>
                    <a:pt x="49631" y="13258"/>
                  </a:lnTo>
                  <a:lnTo>
                    <a:pt x="47697" y="8076"/>
                  </a:lnTo>
                  <a:lnTo>
                    <a:pt x="42387" y="3876"/>
                  </a:lnTo>
                  <a:lnTo>
                    <a:pt x="34499" y="1053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5" name="object 2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58379" y="8684959"/>
              <a:ext cx="47891" cy="22440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1156632" y="8684958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28" y="0"/>
                  </a:moveTo>
                  <a:lnTo>
                    <a:pt x="15180" y="985"/>
                  </a:lnTo>
                  <a:lnTo>
                    <a:pt x="7289" y="3757"/>
                  </a:lnTo>
                  <a:lnTo>
                    <a:pt x="1961" y="7927"/>
                  </a:lnTo>
                  <a:lnTo>
                    <a:pt x="0" y="13106"/>
                  </a:lnTo>
                  <a:lnTo>
                    <a:pt x="811" y="11254"/>
                  </a:lnTo>
                  <a:lnTo>
                    <a:pt x="4232" y="7186"/>
                  </a:lnTo>
                  <a:lnTo>
                    <a:pt x="11744" y="3135"/>
                  </a:lnTo>
                  <a:lnTo>
                    <a:pt x="24828" y="1333"/>
                  </a:lnTo>
                  <a:lnTo>
                    <a:pt x="37914" y="3223"/>
                  </a:lnTo>
                  <a:lnTo>
                    <a:pt x="45416" y="7319"/>
                  </a:lnTo>
                  <a:lnTo>
                    <a:pt x="48826" y="11404"/>
                  </a:lnTo>
                  <a:lnTo>
                    <a:pt x="49631" y="13258"/>
                  </a:lnTo>
                  <a:lnTo>
                    <a:pt x="47697" y="8076"/>
                  </a:lnTo>
                  <a:lnTo>
                    <a:pt x="42387" y="3876"/>
                  </a:lnTo>
                  <a:lnTo>
                    <a:pt x="34499" y="1053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1156629" y="8698065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0" y="2090"/>
                  </a:lnTo>
                  <a:lnTo>
                    <a:pt x="2533" y="6697"/>
                  </a:lnTo>
                  <a:lnTo>
                    <a:pt x="9772" y="11321"/>
                  </a:lnTo>
                  <a:lnTo>
                    <a:pt x="24612" y="13461"/>
                  </a:lnTo>
                  <a:lnTo>
                    <a:pt x="31187" y="12547"/>
                  </a:lnTo>
                  <a:lnTo>
                    <a:pt x="24688" y="12547"/>
                  </a:lnTo>
                  <a:lnTo>
                    <a:pt x="15039" y="11612"/>
                  </a:lnTo>
                  <a:lnTo>
                    <a:pt x="7186" y="9036"/>
                  </a:lnTo>
                  <a:lnTo>
                    <a:pt x="1912" y="5078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31" y="5244"/>
                  </a:moveTo>
                  <a:lnTo>
                    <a:pt x="42289" y="9155"/>
                  </a:lnTo>
                  <a:lnTo>
                    <a:pt x="34363" y="11677"/>
                  </a:lnTo>
                  <a:lnTo>
                    <a:pt x="24688" y="12547"/>
                  </a:lnTo>
                  <a:lnTo>
                    <a:pt x="31187" y="12547"/>
                  </a:lnTo>
                  <a:lnTo>
                    <a:pt x="39333" y="11414"/>
                  </a:lnTo>
                  <a:lnTo>
                    <a:pt x="46732" y="6835"/>
                  </a:lnTo>
                  <a:lnTo>
                    <a:pt x="47631" y="5244"/>
                  </a:lnTo>
                  <a:close/>
                </a:path>
                <a:path w="50165" h="13970">
                  <a:moveTo>
                    <a:pt x="49631" y="152"/>
                  </a:moveTo>
                  <a:lnTo>
                    <a:pt x="47676" y="5165"/>
                  </a:lnTo>
                  <a:lnTo>
                    <a:pt x="49326" y="2242"/>
                  </a:lnTo>
                  <a:lnTo>
                    <a:pt x="49631" y="152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1169445" y="8689442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94" y="10401"/>
                  </a:moveTo>
                  <a:lnTo>
                    <a:pt x="0" y="10401"/>
                  </a:lnTo>
                  <a:lnTo>
                    <a:pt x="118" y="11544"/>
                  </a:lnTo>
                  <a:lnTo>
                    <a:pt x="927" y="12471"/>
                  </a:lnTo>
                  <a:lnTo>
                    <a:pt x="4203" y="14262"/>
                  </a:lnTo>
                  <a:lnTo>
                    <a:pt x="6972" y="14770"/>
                  </a:lnTo>
                  <a:lnTo>
                    <a:pt x="10858" y="14909"/>
                  </a:lnTo>
                  <a:lnTo>
                    <a:pt x="10896" y="16205"/>
                  </a:lnTo>
                  <a:lnTo>
                    <a:pt x="13944" y="16243"/>
                  </a:lnTo>
                  <a:lnTo>
                    <a:pt x="13944" y="14960"/>
                  </a:lnTo>
                  <a:lnTo>
                    <a:pt x="17360" y="14871"/>
                  </a:lnTo>
                  <a:lnTo>
                    <a:pt x="19913" y="14490"/>
                  </a:lnTo>
                  <a:lnTo>
                    <a:pt x="22023" y="13690"/>
                  </a:lnTo>
                  <a:lnTo>
                    <a:pt x="13944" y="13690"/>
                  </a:lnTo>
                  <a:lnTo>
                    <a:pt x="10858" y="13677"/>
                  </a:lnTo>
                  <a:lnTo>
                    <a:pt x="8597" y="13589"/>
                  </a:lnTo>
                  <a:lnTo>
                    <a:pt x="6845" y="13258"/>
                  </a:lnTo>
                  <a:lnTo>
                    <a:pt x="4241" y="12128"/>
                  </a:lnTo>
                  <a:lnTo>
                    <a:pt x="3700" y="11480"/>
                  </a:lnTo>
                  <a:lnTo>
                    <a:pt x="3594" y="10401"/>
                  </a:lnTo>
                  <a:close/>
                </a:path>
                <a:path w="24765" h="16509">
                  <a:moveTo>
                    <a:pt x="21974" y="8890"/>
                  </a:moveTo>
                  <a:lnTo>
                    <a:pt x="13982" y="8890"/>
                  </a:lnTo>
                  <a:lnTo>
                    <a:pt x="15417" y="9055"/>
                  </a:lnTo>
                  <a:lnTo>
                    <a:pt x="15900" y="9080"/>
                  </a:lnTo>
                  <a:lnTo>
                    <a:pt x="16370" y="9182"/>
                  </a:lnTo>
                  <a:lnTo>
                    <a:pt x="20955" y="11353"/>
                  </a:lnTo>
                  <a:lnTo>
                    <a:pt x="20891" y="11544"/>
                  </a:lnTo>
                  <a:lnTo>
                    <a:pt x="20764" y="12077"/>
                  </a:lnTo>
                  <a:lnTo>
                    <a:pt x="20091" y="12560"/>
                  </a:lnTo>
                  <a:lnTo>
                    <a:pt x="17716" y="13373"/>
                  </a:lnTo>
                  <a:lnTo>
                    <a:pt x="16078" y="13601"/>
                  </a:lnTo>
                  <a:lnTo>
                    <a:pt x="13944" y="13690"/>
                  </a:lnTo>
                  <a:lnTo>
                    <a:pt x="22057" y="13677"/>
                  </a:lnTo>
                  <a:lnTo>
                    <a:pt x="23329" y="13195"/>
                  </a:lnTo>
                  <a:lnTo>
                    <a:pt x="24295" y="12395"/>
                  </a:lnTo>
                  <a:lnTo>
                    <a:pt x="24682" y="11010"/>
                  </a:lnTo>
                  <a:lnTo>
                    <a:pt x="24639" y="10553"/>
                  </a:lnTo>
                  <a:lnTo>
                    <a:pt x="24320" y="10071"/>
                  </a:lnTo>
                  <a:lnTo>
                    <a:pt x="22059" y="8915"/>
                  </a:lnTo>
                  <a:close/>
                </a:path>
                <a:path w="24765" h="16509">
                  <a:moveTo>
                    <a:pt x="10985" y="0"/>
                  </a:moveTo>
                  <a:lnTo>
                    <a:pt x="10896" y="1409"/>
                  </a:lnTo>
                  <a:lnTo>
                    <a:pt x="7759" y="1511"/>
                  </a:lnTo>
                  <a:lnTo>
                    <a:pt x="5372" y="1917"/>
                  </a:lnTo>
                  <a:lnTo>
                    <a:pt x="3437" y="2755"/>
                  </a:lnTo>
                  <a:lnTo>
                    <a:pt x="2108" y="3302"/>
                  </a:lnTo>
                  <a:lnTo>
                    <a:pt x="1257" y="4025"/>
                  </a:lnTo>
                  <a:lnTo>
                    <a:pt x="8039" y="8216"/>
                  </a:lnTo>
                  <a:lnTo>
                    <a:pt x="8597" y="8318"/>
                  </a:lnTo>
                  <a:lnTo>
                    <a:pt x="9169" y="8382"/>
                  </a:lnTo>
                  <a:lnTo>
                    <a:pt x="9728" y="8470"/>
                  </a:lnTo>
                  <a:lnTo>
                    <a:pt x="10312" y="8509"/>
                  </a:lnTo>
                  <a:lnTo>
                    <a:pt x="10858" y="8585"/>
                  </a:lnTo>
                  <a:lnTo>
                    <a:pt x="10858" y="13677"/>
                  </a:lnTo>
                  <a:lnTo>
                    <a:pt x="13944" y="13677"/>
                  </a:lnTo>
                  <a:lnTo>
                    <a:pt x="13982" y="8890"/>
                  </a:lnTo>
                  <a:lnTo>
                    <a:pt x="21974" y="8890"/>
                  </a:lnTo>
                  <a:lnTo>
                    <a:pt x="20561" y="8470"/>
                  </a:lnTo>
                  <a:lnTo>
                    <a:pt x="18656" y="8140"/>
                  </a:lnTo>
                  <a:lnTo>
                    <a:pt x="15468" y="7658"/>
                  </a:lnTo>
                  <a:lnTo>
                    <a:pt x="13982" y="7505"/>
                  </a:lnTo>
                  <a:lnTo>
                    <a:pt x="13984" y="7150"/>
                  </a:lnTo>
                  <a:lnTo>
                    <a:pt x="10858" y="7150"/>
                  </a:lnTo>
                  <a:lnTo>
                    <a:pt x="10185" y="7073"/>
                  </a:lnTo>
                  <a:lnTo>
                    <a:pt x="9994" y="7010"/>
                  </a:lnTo>
                  <a:lnTo>
                    <a:pt x="9550" y="7010"/>
                  </a:lnTo>
                  <a:lnTo>
                    <a:pt x="8483" y="6858"/>
                  </a:lnTo>
                  <a:lnTo>
                    <a:pt x="7429" y="6616"/>
                  </a:lnTo>
                  <a:lnTo>
                    <a:pt x="5321" y="5918"/>
                  </a:lnTo>
                  <a:lnTo>
                    <a:pt x="4787" y="5448"/>
                  </a:lnTo>
                  <a:lnTo>
                    <a:pt x="4838" y="4254"/>
                  </a:lnTo>
                  <a:lnTo>
                    <a:pt x="5372" y="3835"/>
                  </a:lnTo>
                  <a:lnTo>
                    <a:pt x="7531" y="2997"/>
                  </a:lnTo>
                  <a:lnTo>
                    <a:pt x="9004" y="2743"/>
                  </a:lnTo>
                  <a:lnTo>
                    <a:pt x="10896" y="2654"/>
                  </a:lnTo>
                  <a:lnTo>
                    <a:pt x="21435" y="2654"/>
                  </a:lnTo>
                  <a:lnTo>
                    <a:pt x="20726" y="2120"/>
                  </a:lnTo>
                  <a:lnTo>
                    <a:pt x="18046" y="1574"/>
                  </a:lnTo>
                  <a:lnTo>
                    <a:pt x="14008" y="1435"/>
                  </a:lnTo>
                  <a:lnTo>
                    <a:pt x="13919" y="25"/>
                  </a:lnTo>
                  <a:lnTo>
                    <a:pt x="10985" y="0"/>
                  </a:lnTo>
                  <a:close/>
                </a:path>
                <a:path w="24765" h="16509">
                  <a:moveTo>
                    <a:pt x="21435" y="2654"/>
                  </a:moveTo>
                  <a:lnTo>
                    <a:pt x="10896" y="2654"/>
                  </a:lnTo>
                  <a:lnTo>
                    <a:pt x="10858" y="7150"/>
                  </a:lnTo>
                  <a:lnTo>
                    <a:pt x="13984" y="7150"/>
                  </a:lnTo>
                  <a:lnTo>
                    <a:pt x="14008" y="2667"/>
                  </a:lnTo>
                  <a:lnTo>
                    <a:pt x="21452" y="2667"/>
                  </a:lnTo>
                  <a:close/>
                </a:path>
                <a:path w="24765" h="16509">
                  <a:moveTo>
                    <a:pt x="21452" y="2667"/>
                  </a:moveTo>
                  <a:lnTo>
                    <a:pt x="14008" y="2667"/>
                  </a:lnTo>
                  <a:lnTo>
                    <a:pt x="16078" y="2755"/>
                  </a:lnTo>
                  <a:lnTo>
                    <a:pt x="17653" y="3086"/>
                  </a:lnTo>
                  <a:lnTo>
                    <a:pt x="19761" y="4102"/>
                  </a:lnTo>
                  <a:lnTo>
                    <a:pt x="20256" y="4699"/>
                  </a:lnTo>
                  <a:lnTo>
                    <a:pt x="20218" y="5410"/>
                  </a:lnTo>
                  <a:lnTo>
                    <a:pt x="23761" y="5422"/>
                  </a:lnTo>
                  <a:lnTo>
                    <a:pt x="23780" y="4699"/>
                  </a:lnTo>
                  <a:lnTo>
                    <a:pt x="23258" y="4025"/>
                  </a:lnTo>
                  <a:lnTo>
                    <a:pt x="21452" y="2667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1154369" y="869276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09" h="20954">
                  <a:moveTo>
                    <a:pt x="0" y="0"/>
                  </a:moveTo>
                  <a:lnTo>
                    <a:pt x="27279" y="20485"/>
                  </a:lnTo>
                  <a:lnTo>
                    <a:pt x="37860" y="19235"/>
                  </a:lnTo>
                  <a:lnTo>
                    <a:pt x="46515" y="15774"/>
                  </a:lnTo>
                  <a:lnTo>
                    <a:pt x="52363" y="10621"/>
                  </a:lnTo>
                  <a:lnTo>
                    <a:pt x="54521" y="4292"/>
                  </a:lnTo>
                  <a:lnTo>
                    <a:pt x="54381" y="190"/>
                  </a:lnTo>
                  <a:lnTo>
                    <a:pt x="52219" y="6522"/>
                  </a:lnTo>
                  <a:lnTo>
                    <a:pt x="46374" y="11682"/>
                  </a:lnTo>
                  <a:lnTo>
                    <a:pt x="37718" y="15144"/>
                  </a:lnTo>
                  <a:lnTo>
                    <a:pt x="27127" y="16383"/>
                  </a:lnTo>
                  <a:lnTo>
                    <a:pt x="16548" y="15066"/>
                  </a:lnTo>
                  <a:lnTo>
                    <a:pt x="7924" y="11544"/>
                  </a:lnTo>
                  <a:lnTo>
                    <a:pt x="2120" y="6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0" name="object 29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58100" y="8692959"/>
              <a:ext cx="50800" cy="14401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1154376" y="8676576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09" h="33020">
                  <a:moveTo>
                    <a:pt x="27241" y="0"/>
                  </a:moveTo>
                  <a:lnTo>
                    <a:pt x="16646" y="1249"/>
                  </a:lnTo>
                  <a:lnTo>
                    <a:pt x="7996" y="4710"/>
                  </a:lnTo>
                  <a:lnTo>
                    <a:pt x="2158" y="9863"/>
                  </a:lnTo>
                  <a:lnTo>
                    <a:pt x="0" y="16192"/>
                  </a:lnTo>
                  <a:lnTo>
                    <a:pt x="2120" y="22540"/>
                  </a:lnTo>
                  <a:lnTo>
                    <a:pt x="7923" y="27741"/>
                  </a:lnTo>
                  <a:lnTo>
                    <a:pt x="16543" y="31264"/>
                  </a:lnTo>
                  <a:lnTo>
                    <a:pt x="27114" y="32575"/>
                  </a:lnTo>
                  <a:lnTo>
                    <a:pt x="37705" y="31338"/>
                  </a:lnTo>
                  <a:lnTo>
                    <a:pt x="46361" y="27881"/>
                  </a:lnTo>
                  <a:lnTo>
                    <a:pt x="52206" y="22726"/>
                  </a:lnTo>
                  <a:lnTo>
                    <a:pt x="54368" y="16395"/>
                  </a:lnTo>
                  <a:lnTo>
                    <a:pt x="52244" y="10036"/>
                  </a:lnTo>
                  <a:lnTo>
                    <a:pt x="46434" y="4835"/>
                  </a:lnTo>
                  <a:lnTo>
                    <a:pt x="37809" y="1315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2" name="object 29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154379" y="8676589"/>
              <a:ext cx="52006" cy="32258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1156632" y="8679104"/>
              <a:ext cx="50165" cy="26034"/>
            </a:xfrm>
            <a:custGeom>
              <a:avLst/>
              <a:gdLst/>
              <a:ahLst/>
              <a:cxnLst/>
              <a:rect l="l" t="t" r="r" b="b"/>
              <a:pathLst>
                <a:path w="50165" h="26034">
                  <a:moveTo>
                    <a:pt x="24828" y="0"/>
                  </a:moveTo>
                  <a:lnTo>
                    <a:pt x="15180" y="990"/>
                  </a:lnTo>
                  <a:lnTo>
                    <a:pt x="7289" y="3762"/>
                  </a:lnTo>
                  <a:lnTo>
                    <a:pt x="1961" y="7929"/>
                  </a:lnTo>
                  <a:lnTo>
                    <a:pt x="0" y="13106"/>
                  </a:lnTo>
                  <a:lnTo>
                    <a:pt x="1912" y="18197"/>
                  </a:lnTo>
                  <a:lnTo>
                    <a:pt x="7186" y="22158"/>
                  </a:lnTo>
                  <a:lnTo>
                    <a:pt x="15039" y="24732"/>
                  </a:lnTo>
                  <a:lnTo>
                    <a:pt x="24688" y="25666"/>
                  </a:lnTo>
                  <a:lnTo>
                    <a:pt x="34363" y="24792"/>
                  </a:lnTo>
                  <a:lnTo>
                    <a:pt x="42289" y="22264"/>
                  </a:lnTo>
                  <a:lnTo>
                    <a:pt x="47650" y="18338"/>
                  </a:lnTo>
                  <a:lnTo>
                    <a:pt x="49631" y="13271"/>
                  </a:lnTo>
                  <a:lnTo>
                    <a:pt x="47697" y="8084"/>
                  </a:lnTo>
                  <a:lnTo>
                    <a:pt x="42387" y="3887"/>
                  </a:lnTo>
                  <a:lnTo>
                    <a:pt x="34499" y="1064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4" name="object 2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56627" y="8679104"/>
              <a:ext cx="48822" cy="20794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156632" y="8679104"/>
              <a:ext cx="50165" cy="13335"/>
            </a:xfrm>
            <a:custGeom>
              <a:avLst/>
              <a:gdLst/>
              <a:ahLst/>
              <a:cxnLst/>
              <a:rect l="l" t="t" r="r" b="b"/>
              <a:pathLst>
                <a:path w="50165" h="13334">
                  <a:moveTo>
                    <a:pt x="24828" y="0"/>
                  </a:moveTo>
                  <a:lnTo>
                    <a:pt x="15180" y="990"/>
                  </a:lnTo>
                  <a:lnTo>
                    <a:pt x="7289" y="3762"/>
                  </a:lnTo>
                  <a:lnTo>
                    <a:pt x="1961" y="7929"/>
                  </a:lnTo>
                  <a:lnTo>
                    <a:pt x="0" y="13106"/>
                  </a:lnTo>
                  <a:lnTo>
                    <a:pt x="811" y="11257"/>
                  </a:lnTo>
                  <a:lnTo>
                    <a:pt x="4232" y="7196"/>
                  </a:lnTo>
                  <a:lnTo>
                    <a:pt x="11744" y="3146"/>
                  </a:lnTo>
                  <a:lnTo>
                    <a:pt x="24828" y="1333"/>
                  </a:lnTo>
                  <a:lnTo>
                    <a:pt x="37914" y="3225"/>
                  </a:lnTo>
                  <a:lnTo>
                    <a:pt x="45416" y="7326"/>
                  </a:lnTo>
                  <a:lnTo>
                    <a:pt x="48826" y="11415"/>
                  </a:lnTo>
                  <a:lnTo>
                    <a:pt x="49631" y="13271"/>
                  </a:lnTo>
                  <a:lnTo>
                    <a:pt x="47697" y="8084"/>
                  </a:lnTo>
                  <a:lnTo>
                    <a:pt x="42387" y="3887"/>
                  </a:lnTo>
                  <a:lnTo>
                    <a:pt x="34499" y="1064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1156629" y="8692197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0" y="0"/>
                  </a:moveTo>
                  <a:lnTo>
                    <a:pt x="180" y="2092"/>
                  </a:lnTo>
                  <a:lnTo>
                    <a:pt x="2533" y="6704"/>
                  </a:lnTo>
                  <a:lnTo>
                    <a:pt x="9772" y="11331"/>
                  </a:lnTo>
                  <a:lnTo>
                    <a:pt x="24612" y="13474"/>
                  </a:lnTo>
                  <a:lnTo>
                    <a:pt x="31102" y="12573"/>
                  </a:lnTo>
                  <a:lnTo>
                    <a:pt x="24688" y="12573"/>
                  </a:lnTo>
                  <a:lnTo>
                    <a:pt x="15039" y="11637"/>
                  </a:lnTo>
                  <a:lnTo>
                    <a:pt x="7186" y="9058"/>
                  </a:lnTo>
                  <a:lnTo>
                    <a:pt x="1912" y="5093"/>
                  </a:lnTo>
                  <a:lnTo>
                    <a:pt x="0" y="0"/>
                  </a:lnTo>
                  <a:close/>
                </a:path>
                <a:path w="50165" h="13970">
                  <a:moveTo>
                    <a:pt x="47636" y="5255"/>
                  </a:moveTo>
                  <a:lnTo>
                    <a:pt x="42289" y="9170"/>
                  </a:lnTo>
                  <a:lnTo>
                    <a:pt x="34363" y="11698"/>
                  </a:lnTo>
                  <a:lnTo>
                    <a:pt x="24688" y="12573"/>
                  </a:lnTo>
                  <a:lnTo>
                    <a:pt x="31102" y="12573"/>
                  </a:lnTo>
                  <a:lnTo>
                    <a:pt x="39333" y="11429"/>
                  </a:lnTo>
                  <a:lnTo>
                    <a:pt x="46732" y="6854"/>
                  </a:lnTo>
                  <a:lnTo>
                    <a:pt x="47636" y="5255"/>
                  </a:lnTo>
                  <a:close/>
                </a:path>
                <a:path w="50165" h="13970">
                  <a:moveTo>
                    <a:pt x="49631" y="177"/>
                  </a:moveTo>
                  <a:lnTo>
                    <a:pt x="47668" y="5199"/>
                  </a:lnTo>
                  <a:lnTo>
                    <a:pt x="49326" y="2266"/>
                  </a:lnTo>
                  <a:lnTo>
                    <a:pt x="49631" y="177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1169445" y="8683600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5" h="16509">
                  <a:moveTo>
                    <a:pt x="3594" y="10375"/>
                  </a:moveTo>
                  <a:lnTo>
                    <a:pt x="0" y="10375"/>
                  </a:lnTo>
                  <a:lnTo>
                    <a:pt x="118" y="11531"/>
                  </a:lnTo>
                  <a:lnTo>
                    <a:pt x="927" y="12458"/>
                  </a:lnTo>
                  <a:lnTo>
                    <a:pt x="3052" y="13614"/>
                  </a:lnTo>
                  <a:lnTo>
                    <a:pt x="4203" y="14274"/>
                  </a:lnTo>
                  <a:lnTo>
                    <a:pt x="6972" y="14770"/>
                  </a:lnTo>
                  <a:lnTo>
                    <a:pt x="10858" y="14909"/>
                  </a:lnTo>
                  <a:lnTo>
                    <a:pt x="10896" y="16179"/>
                  </a:lnTo>
                  <a:lnTo>
                    <a:pt x="13944" y="16217"/>
                  </a:lnTo>
                  <a:lnTo>
                    <a:pt x="13944" y="14922"/>
                  </a:lnTo>
                  <a:lnTo>
                    <a:pt x="17360" y="14846"/>
                  </a:lnTo>
                  <a:lnTo>
                    <a:pt x="19913" y="14465"/>
                  </a:lnTo>
                  <a:lnTo>
                    <a:pt x="22003" y="13690"/>
                  </a:lnTo>
                  <a:lnTo>
                    <a:pt x="10858" y="13690"/>
                  </a:lnTo>
                  <a:lnTo>
                    <a:pt x="8597" y="13576"/>
                  </a:lnTo>
                  <a:lnTo>
                    <a:pt x="6845" y="13233"/>
                  </a:lnTo>
                  <a:lnTo>
                    <a:pt x="4241" y="12115"/>
                  </a:lnTo>
                  <a:lnTo>
                    <a:pt x="3691" y="11468"/>
                  </a:lnTo>
                  <a:lnTo>
                    <a:pt x="3594" y="10375"/>
                  </a:lnTo>
                  <a:close/>
                </a:path>
                <a:path w="24765" h="16509">
                  <a:moveTo>
                    <a:pt x="13919" y="0"/>
                  </a:moveTo>
                  <a:lnTo>
                    <a:pt x="10985" y="0"/>
                  </a:lnTo>
                  <a:lnTo>
                    <a:pt x="10896" y="1397"/>
                  </a:lnTo>
                  <a:lnTo>
                    <a:pt x="7759" y="1511"/>
                  </a:lnTo>
                  <a:lnTo>
                    <a:pt x="5372" y="1905"/>
                  </a:lnTo>
                  <a:lnTo>
                    <a:pt x="2108" y="3263"/>
                  </a:lnTo>
                  <a:lnTo>
                    <a:pt x="1257" y="4000"/>
                  </a:lnTo>
                  <a:lnTo>
                    <a:pt x="1117" y="5715"/>
                  </a:lnTo>
                  <a:lnTo>
                    <a:pt x="1625" y="6388"/>
                  </a:lnTo>
                  <a:lnTo>
                    <a:pt x="3873" y="7378"/>
                  </a:lnTo>
                  <a:lnTo>
                    <a:pt x="5435" y="7785"/>
                  </a:lnTo>
                  <a:lnTo>
                    <a:pt x="8039" y="8229"/>
                  </a:lnTo>
                  <a:lnTo>
                    <a:pt x="10858" y="8559"/>
                  </a:lnTo>
                  <a:lnTo>
                    <a:pt x="10858" y="13690"/>
                  </a:lnTo>
                  <a:lnTo>
                    <a:pt x="13944" y="13690"/>
                  </a:lnTo>
                  <a:lnTo>
                    <a:pt x="13982" y="8890"/>
                  </a:lnTo>
                  <a:lnTo>
                    <a:pt x="22059" y="8890"/>
                  </a:lnTo>
                  <a:lnTo>
                    <a:pt x="20561" y="8445"/>
                  </a:lnTo>
                  <a:lnTo>
                    <a:pt x="18656" y="8128"/>
                  </a:lnTo>
                  <a:lnTo>
                    <a:pt x="15468" y="7658"/>
                  </a:lnTo>
                  <a:lnTo>
                    <a:pt x="13982" y="7505"/>
                  </a:lnTo>
                  <a:lnTo>
                    <a:pt x="13984" y="7124"/>
                  </a:lnTo>
                  <a:lnTo>
                    <a:pt x="10629" y="7112"/>
                  </a:lnTo>
                  <a:lnTo>
                    <a:pt x="10185" y="7035"/>
                  </a:lnTo>
                  <a:lnTo>
                    <a:pt x="9740" y="7010"/>
                  </a:lnTo>
                  <a:lnTo>
                    <a:pt x="8483" y="6832"/>
                  </a:lnTo>
                  <a:lnTo>
                    <a:pt x="7429" y="6578"/>
                  </a:lnTo>
                  <a:lnTo>
                    <a:pt x="5321" y="5918"/>
                  </a:lnTo>
                  <a:lnTo>
                    <a:pt x="4787" y="5448"/>
                  </a:lnTo>
                  <a:lnTo>
                    <a:pt x="4838" y="4254"/>
                  </a:lnTo>
                  <a:lnTo>
                    <a:pt x="5372" y="3810"/>
                  </a:lnTo>
                  <a:lnTo>
                    <a:pt x="7531" y="2984"/>
                  </a:lnTo>
                  <a:lnTo>
                    <a:pt x="9004" y="2717"/>
                  </a:lnTo>
                  <a:lnTo>
                    <a:pt x="10896" y="2641"/>
                  </a:lnTo>
                  <a:lnTo>
                    <a:pt x="21411" y="2641"/>
                  </a:lnTo>
                  <a:lnTo>
                    <a:pt x="20726" y="2120"/>
                  </a:lnTo>
                  <a:lnTo>
                    <a:pt x="18046" y="1574"/>
                  </a:lnTo>
                  <a:lnTo>
                    <a:pt x="14008" y="1397"/>
                  </a:lnTo>
                  <a:lnTo>
                    <a:pt x="13919" y="0"/>
                  </a:lnTo>
                  <a:close/>
                </a:path>
                <a:path w="24765" h="16509">
                  <a:moveTo>
                    <a:pt x="22059" y="8890"/>
                  </a:moveTo>
                  <a:lnTo>
                    <a:pt x="13982" y="8890"/>
                  </a:lnTo>
                  <a:lnTo>
                    <a:pt x="15900" y="9080"/>
                  </a:lnTo>
                  <a:lnTo>
                    <a:pt x="18205" y="9499"/>
                  </a:lnTo>
                  <a:lnTo>
                    <a:pt x="20952" y="11353"/>
                  </a:lnTo>
                  <a:lnTo>
                    <a:pt x="20764" y="12039"/>
                  </a:lnTo>
                  <a:lnTo>
                    <a:pt x="20091" y="12573"/>
                  </a:lnTo>
                  <a:lnTo>
                    <a:pt x="17716" y="13347"/>
                  </a:lnTo>
                  <a:lnTo>
                    <a:pt x="16078" y="13614"/>
                  </a:lnTo>
                  <a:lnTo>
                    <a:pt x="13944" y="13690"/>
                  </a:lnTo>
                  <a:lnTo>
                    <a:pt x="22003" y="13690"/>
                  </a:lnTo>
                  <a:lnTo>
                    <a:pt x="23329" y="13169"/>
                  </a:lnTo>
                  <a:lnTo>
                    <a:pt x="24295" y="12382"/>
                  </a:lnTo>
                  <a:lnTo>
                    <a:pt x="24675" y="11010"/>
                  </a:lnTo>
                  <a:lnTo>
                    <a:pt x="24653" y="10553"/>
                  </a:lnTo>
                  <a:lnTo>
                    <a:pt x="24320" y="10058"/>
                  </a:lnTo>
                  <a:lnTo>
                    <a:pt x="23166" y="9486"/>
                  </a:lnTo>
                  <a:lnTo>
                    <a:pt x="22059" y="8890"/>
                  </a:lnTo>
                  <a:close/>
                </a:path>
                <a:path w="24765" h="16509">
                  <a:moveTo>
                    <a:pt x="14008" y="2641"/>
                  </a:moveTo>
                  <a:lnTo>
                    <a:pt x="10896" y="2641"/>
                  </a:lnTo>
                  <a:lnTo>
                    <a:pt x="10858" y="7124"/>
                  </a:lnTo>
                  <a:lnTo>
                    <a:pt x="13984" y="7124"/>
                  </a:lnTo>
                  <a:lnTo>
                    <a:pt x="14008" y="2641"/>
                  </a:lnTo>
                  <a:close/>
                </a:path>
                <a:path w="24765" h="16509">
                  <a:moveTo>
                    <a:pt x="21411" y="2641"/>
                  </a:moveTo>
                  <a:lnTo>
                    <a:pt x="14008" y="2641"/>
                  </a:lnTo>
                  <a:lnTo>
                    <a:pt x="16078" y="2755"/>
                  </a:lnTo>
                  <a:lnTo>
                    <a:pt x="17680" y="3086"/>
                  </a:lnTo>
                  <a:lnTo>
                    <a:pt x="19761" y="4064"/>
                  </a:lnTo>
                  <a:lnTo>
                    <a:pt x="20256" y="4699"/>
                  </a:lnTo>
                  <a:lnTo>
                    <a:pt x="20218" y="5410"/>
                  </a:lnTo>
                  <a:lnTo>
                    <a:pt x="23761" y="5410"/>
                  </a:lnTo>
                  <a:lnTo>
                    <a:pt x="23791" y="4699"/>
                  </a:lnTo>
                  <a:lnTo>
                    <a:pt x="23256" y="4000"/>
                  </a:lnTo>
                  <a:lnTo>
                    <a:pt x="21411" y="2641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1003443" y="8744344"/>
              <a:ext cx="73660" cy="27940"/>
            </a:xfrm>
            <a:custGeom>
              <a:avLst/>
              <a:gdLst/>
              <a:ahLst/>
              <a:cxnLst/>
              <a:rect l="l" t="t" r="r" b="b"/>
              <a:pathLst>
                <a:path w="73659" h="27940">
                  <a:moveTo>
                    <a:pt x="0" y="0"/>
                  </a:moveTo>
                  <a:lnTo>
                    <a:pt x="36804" y="27647"/>
                  </a:lnTo>
                  <a:lnTo>
                    <a:pt x="51085" y="25977"/>
                  </a:lnTo>
                  <a:lnTo>
                    <a:pt x="62755" y="21305"/>
                  </a:lnTo>
                  <a:lnTo>
                    <a:pt x="70632" y="14340"/>
                  </a:lnTo>
                  <a:lnTo>
                    <a:pt x="73533" y="5791"/>
                  </a:lnTo>
                  <a:lnTo>
                    <a:pt x="73342" y="241"/>
                  </a:lnTo>
                  <a:lnTo>
                    <a:pt x="70434" y="8802"/>
                  </a:lnTo>
                  <a:lnTo>
                    <a:pt x="62553" y="15768"/>
                  </a:lnTo>
                  <a:lnTo>
                    <a:pt x="50882" y="20442"/>
                  </a:lnTo>
                  <a:lnTo>
                    <a:pt x="36601" y="22123"/>
                  </a:lnTo>
                  <a:lnTo>
                    <a:pt x="22331" y="20347"/>
                  </a:lnTo>
                  <a:lnTo>
                    <a:pt x="10690" y="15590"/>
                  </a:lnTo>
                  <a:lnTo>
                    <a:pt x="2854" y="8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9" name="object 29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03477" y="8745385"/>
              <a:ext cx="72285" cy="17360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003453" y="8722500"/>
              <a:ext cx="73660" cy="44450"/>
            </a:xfrm>
            <a:custGeom>
              <a:avLst/>
              <a:gdLst/>
              <a:ahLst/>
              <a:cxnLst/>
              <a:rect l="l" t="t" r="r" b="b"/>
              <a:pathLst>
                <a:path w="73659" h="44450">
                  <a:moveTo>
                    <a:pt x="36728" y="0"/>
                  </a:moveTo>
                  <a:lnTo>
                    <a:pt x="22447" y="1675"/>
                  </a:lnTo>
                  <a:lnTo>
                    <a:pt x="10777" y="6345"/>
                  </a:lnTo>
                  <a:lnTo>
                    <a:pt x="2900" y="13303"/>
                  </a:lnTo>
                  <a:lnTo>
                    <a:pt x="0" y="21843"/>
                  </a:lnTo>
                  <a:lnTo>
                    <a:pt x="2857" y="30415"/>
                  </a:lnTo>
                  <a:lnTo>
                    <a:pt x="10688" y="37438"/>
                  </a:lnTo>
                  <a:lnTo>
                    <a:pt x="22322" y="42191"/>
                  </a:lnTo>
                  <a:lnTo>
                    <a:pt x="36588" y="43954"/>
                  </a:lnTo>
                  <a:lnTo>
                    <a:pt x="50864" y="42278"/>
                  </a:lnTo>
                  <a:lnTo>
                    <a:pt x="62536" y="37606"/>
                  </a:lnTo>
                  <a:lnTo>
                    <a:pt x="70419" y="30640"/>
                  </a:lnTo>
                  <a:lnTo>
                    <a:pt x="73329" y="22085"/>
                  </a:lnTo>
                  <a:lnTo>
                    <a:pt x="70480" y="13514"/>
                  </a:lnTo>
                  <a:lnTo>
                    <a:pt x="62644" y="6503"/>
                  </a:lnTo>
                  <a:lnTo>
                    <a:pt x="51000" y="1763"/>
                  </a:lnTo>
                  <a:lnTo>
                    <a:pt x="36728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1" name="object 30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03452" y="8730572"/>
              <a:ext cx="72504" cy="35882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006454" y="8725903"/>
              <a:ext cx="67310" cy="34925"/>
            </a:xfrm>
            <a:custGeom>
              <a:avLst/>
              <a:gdLst/>
              <a:ahLst/>
              <a:cxnLst/>
              <a:rect l="l" t="t" r="r" b="b"/>
              <a:pathLst>
                <a:path w="67309" h="34925">
                  <a:moveTo>
                    <a:pt x="33553" y="0"/>
                  </a:moveTo>
                  <a:lnTo>
                    <a:pt x="20507" y="1331"/>
                  </a:lnTo>
                  <a:lnTo>
                    <a:pt x="9847" y="5072"/>
                  </a:lnTo>
                  <a:lnTo>
                    <a:pt x="2651" y="10695"/>
                  </a:lnTo>
                  <a:lnTo>
                    <a:pt x="0" y="17678"/>
                  </a:lnTo>
                  <a:lnTo>
                    <a:pt x="2589" y="24538"/>
                  </a:lnTo>
                  <a:lnTo>
                    <a:pt x="9710" y="29879"/>
                  </a:lnTo>
                  <a:lnTo>
                    <a:pt x="20311" y="33358"/>
                  </a:lnTo>
                  <a:lnTo>
                    <a:pt x="33337" y="34632"/>
                  </a:lnTo>
                  <a:lnTo>
                    <a:pt x="46388" y="33440"/>
                  </a:lnTo>
                  <a:lnTo>
                    <a:pt x="57084" y="30021"/>
                  </a:lnTo>
                  <a:lnTo>
                    <a:pt x="64321" y="24722"/>
                  </a:lnTo>
                  <a:lnTo>
                    <a:pt x="66992" y="17894"/>
                  </a:lnTo>
                  <a:lnTo>
                    <a:pt x="64384" y="10897"/>
                  </a:lnTo>
                  <a:lnTo>
                    <a:pt x="57221" y="5222"/>
                  </a:lnTo>
                  <a:lnTo>
                    <a:pt x="46584" y="1410"/>
                  </a:lnTo>
                  <a:lnTo>
                    <a:pt x="33553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3" name="object 30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06424" y="8725903"/>
              <a:ext cx="64212" cy="30987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1006454" y="8725903"/>
              <a:ext cx="67310" cy="18415"/>
            </a:xfrm>
            <a:custGeom>
              <a:avLst/>
              <a:gdLst/>
              <a:ahLst/>
              <a:cxnLst/>
              <a:rect l="l" t="t" r="r" b="b"/>
              <a:pathLst>
                <a:path w="67309" h="18415">
                  <a:moveTo>
                    <a:pt x="33553" y="0"/>
                  </a:moveTo>
                  <a:lnTo>
                    <a:pt x="20507" y="1331"/>
                  </a:lnTo>
                  <a:lnTo>
                    <a:pt x="9847" y="5072"/>
                  </a:lnTo>
                  <a:lnTo>
                    <a:pt x="2651" y="10695"/>
                  </a:lnTo>
                  <a:lnTo>
                    <a:pt x="0" y="17678"/>
                  </a:lnTo>
                  <a:lnTo>
                    <a:pt x="1097" y="15183"/>
                  </a:lnTo>
                  <a:lnTo>
                    <a:pt x="5721" y="9699"/>
                  </a:lnTo>
                  <a:lnTo>
                    <a:pt x="15869" y="4230"/>
                  </a:lnTo>
                  <a:lnTo>
                    <a:pt x="33540" y="1777"/>
                  </a:lnTo>
                  <a:lnTo>
                    <a:pt x="51197" y="4339"/>
                  </a:lnTo>
                  <a:lnTo>
                    <a:pt x="61315" y="9874"/>
                  </a:lnTo>
                  <a:lnTo>
                    <a:pt x="65909" y="15390"/>
                  </a:lnTo>
                  <a:lnTo>
                    <a:pt x="66992" y="17894"/>
                  </a:lnTo>
                  <a:lnTo>
                    <a:pt x="64384" y="10897"/>
                  </a:lnTo>
                  <a:lnTo>
                    <a:pt x="57221" y="5222"/>
                  </a:lnTo>
                  <a:lnTo>
                    <a:pt x="46584" y="1410"/>
                  </a:lnTo>
                  <a:lnTo>
                    <a:pt x="33553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1006449" y="8743582"/>
              <a:ext cx="67310" cy="18415"/>
            </a:xfrm>
            <a:custGeom>
              <a:avLst/>
              <a:gdLst/>
              <a:ahLst/>
              <a:cxnLst/>
              <a:rect l="l" t="t" r="r" b="b"/>
              <a:pathLst>
                <a:path w="67309" h="18415">
                  <a:moveTo>
                    <a:pt x="0" y="0"/>
                  </a:moveTo>
                  <a:lnTo>
                    <a:pt x="247" y="2823"/>
                  </a:lnTo>
                  <a:lnTo>
                    <a:pt x="3428" y="9040"/>
                  </a:lnTo>
                  <a:lnTo>
                    <a:pt x="13201" y="15275"/>
                  </a:lnTo>
                  <a:lnTo>
                    <a:pt x="33223" y="18148"/>
                  </a:lnTo>
                  <a:lnTo>
                    <a:pt x="53103" y="15401"/>
                  </a:lnTo>
                  <a:lnTo>
                    <a:pt x="63084" y="9236"/>
                  </a:lnTo>
                  <a:lnTo>
                    <a:pt x="66573" y="3046"/>
                  </a:lnTo>
                  <a:lnTo>
                    <a:pt x="66979" y="228"/>
                  </a:lnTo>
                  <a:lnTo>
                    <a:pt x="64305" y="7067"/>
                  </a:lnTo>
                  <a:lnTo>
                    <a:pt x="57073" y="12365"/>
                  </a:lnTo>
                  <a:lnTo>
                    <a:pt x="46384" y="15778"/>
                  </a:lnTo>
                  <a:lnTo>
                    <a:pt x="33337" y="16967"/>
                  </a:lnTo>
                  <a:lnTo>
                    <a:pt x="20311" y="15691"/>
                  </a:lnTo>
                  <a:lnTo>
                    <a:pt x="9710" y="12207"/>
                  </a:lnTo>
                  <a:lnTo>
                    <a:pt x="2589" y="6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1023735" y="8731961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5" h="22225">
                  <a:moveTo>
                    <a:pt x="4851" y="14046"/>
                  </a:moveTo>
                  <a:lnTo>
                    <a:pt x="0" y="14046"/>
                  </a:lnTo>
                  <a:lnTo>
                    <a:pt x="146" y="15532"/>
                  </a:lnTo>
                  <a:lnTo>
                    <a:pt x="1257" y="16802"/>
                  </a:lnTo>
                  <a:lnTo>
                    <a:pt x="5689" y="19227"/>
                  </a:lnTo>
                  <a:lnTo>
                    <a:pt x="9410" y="19951"/>
                  </a:lnTo>
                  <a:lnTo>
                    <a:pt x="14693" y="20142"/>
                  </a:lnTo>
                  <a:lnTo>
                    <a:pt x="14732" y="21844"/>
                  </a:lnTo>
                  <a:lnTo>
                    <a:pt x="18884" y="21907"/>
                  </a:lnTo>
                  <a:lnTo>
                    <a:pt x="18884" y="20180"/>
                  </a:lnTo>
                  <a:lnTo>
                    <a:pt x="23456" y="20040"/>
                  </a:lnTo>
                  <a:lnTo>
                    <a:pt x="26885" y="19532"/>
                  </a:lnTo>
                  <a:lnTo>
                    <a:pt x="29684" y="18465"/>
                  </a:lnTo>
                  <a:lnTo>
                    <a:pt x="18884" y="18465"/>
                  </a:lnTo>
                  <a:lnTo>
                    <a:pt x="14706" y="18453"/>
                  </a:lnTo>
                  <a:lnTo>
                    <a:pt x="11645" y="18313"/>
                  </a:lnTo>
                  <a:lnTo>
                    <a:pt x="9271" y="17881"/>
                  </a:lnTo>
                  <a:lnTo>
                    <a:pt x="5727" y="16344"/>
                  </a:lnTo>
                  <a:lnTo>
                    <a:pt x="4851" y="15328"/>
                  </a:lnTo>
                  <a:lnTo>
                    <a:pt x="4851" y="14046"/>
                  </a:lnTo>
                  <a:close/>
                </a:path>
                <a:path w="33655" h="22225">
                  <a:moveTo>
                    <a:pt x="29737" y="11988"/>
                  </a:moveTo>
                  <a:lnTo>
                    <a:pt x="18897" y="11988"/>
                  </a:lnTo>
                  <a:lnTo>
                    <a:pt x="21475" y="12280"/>
                  </a:lnTo>
                  <a:lnTo>
                    <a:pt x="22745" y="12471"/>
                  </a:lnTo>
                  <a:lnTo>
                    <a:pt x="28460" y="14846"/>
                  </a:lnTo>
                  <a:lnTo>
                    <a:pt x="28232" y="15532"/>
                  </a:lnTo>
                  <a:lnTo>
                    <a:pt x="28028" y="16281"/>
                  </a:lnTo>
                  <a:lnTo>
                    <a:pt x="27127" y="16941"/>
                  </a:lnTo>
                  <a:lnTo>
                    <a:pt x="23952" y="18046"/>
                  </a:lnTo>
                  <a:lnTo>
                    <a:pt x="21704" y="18376"/>
                  </a:lnTo>
                  <a:lnTo>
                    <a:pt x="18884" y="18465"/>
                  </a:lnTo>
                  <a:lnTo>
                    <a:pt x="29717" y="18453"/>
                  </a:lnTo>
                  <a:lnTo>
                    <a:pt x="31483" y="17780"/>
                  </a:lnTo>
                  <a:lnTo>
                    <a:pt x="32816" y="16713"/>
                  </a:lnTo>
                  <a:lnTo>
                    <a:pt x="33426" y="14490"/>
                  </a:lnTo>
                  <a:lnTo>
                    <a:pt x="32842" y="13589"/>
                  </a:lnTo>
                  <a:lnTo>
                    <a:pt x="31257" y="12788"/>
                  </a:lnTo>
                  <a:lnTo>
                    <a:pt x="29737" y="11988"/>
                  </a:lnTo>
                  <a:close/>
                </a:path>
                <a:path w="33655" h="22225">
                  <a:moveTo>
                    <a:pt x="14820" y="0"/>
                  </a:moveTo>
                  <a:lnTo>
                    <a:pt x="14732" y="1892"/>
                  </a:lnTo>
                  <a:lnTo>
                    <a:pt x="10515" y="2044"/>
                  </a:lnTo>
                  <a:lnTo>
                    <a:pt x="7277" y="2552"/>
                  </a:lnTo>
                  <a:lnTo>
                    <a:pt x="2895" y="4432"/>
                  </a:lnTo>
                  <a:lnTo>
                    <a:pt x="1727" y="5435"/>
                  </a:lnTo>
                  <a:lnTo>
                    <a:pt x="1524" y="7696"/>
                  </a:lnTo>
                  <a:lnTo>
                    <a:pt x="2222" y="8648"/>
                  </a:lnTo>
                  <a:lnTo>
                    <a:pt x="5194" y="9969"/>
                  </a:lnTo>
                  <a:lnTo>
                    <a:pt x="7315" y="10515"/>
                  </a:lnTo>
                  <a:lnTo>
                    <a:pt x="10058" y="10960"/>
                  </a:lnTo>
                  <a:lnTo>
                    <a:pt x="10858" y="11112"/>
                  </a:lnTo>
                  <a:lnTo>
                    <a:pt x="12407" y="11290"/>
                  </a:lnTo>
                  <a:lnTo>
                    <a:pt x="13157" y="11417"/>
                  </a:lnTo>
                  <a:lnTo>
                    <a:pt x="14706" y="11544"/>
                  </a:lnTo>
                  <a:lnTo>
                    <a:pt x="14706" y="18453"/>
                  </a:lnTo>
                  <a:lnTo>
                    <a:pt x="18884" y="18453"/>
                  </a:lnTo>
                  <a:lnTo>
                    <a:pt x="18897" y="11988"/>
                  </a:lnTo>
                  <a:lnTo>
                    <a:pt x="29737" y="11988"/>
                  </a:lnTo>
                  <a:lnTo>
                    <a:pt x="18935" y="10147"/>
                  </a:lnTo>
                  <a:lnTo>
                    <a:pt x="18936" y="9639"/>
                  </a:lnTo>
                  <a:lnTo>
                    <a:pt x="14732" y="9639"/>
                  </a:lnTo>
                  <a:lnTo>
                    <a:pt x="14389" y="9613"/>
                  </a:lnTo>
                  <a:lnTo>
                    <a:pt x="13792" y="9512"/>
                  </a:lnTo>
                  <a:lnTo>
                    <a:pt x="12903" y="9436"/>
                  </a:lnTo>
                  <a:lnTo>
                    <a:pt x="11480" y="9232"/>
                  </a:lnTo>
                  <a:lnTo>
                    <a:pt x="10033" y="8902"/>
                  </a:lnTo>
                  <a:lnTo>
                    <a:pt x="7200" y="8001"/>
                  </a:lnTo>
                  <a:lnTo>
                    <a:pt x="6489" y="7353"/>
                  </a:lnTo>
                  <a:lnTo>
                    <a:pt x="6565" y="5765"/>
                  </a:lnTo>
                  <a:lnTo>
                    <a:pt x="7277" y="5130"/>
                  </a:lnTo>
                  <a:lnTo>
                    <a:pt x="8737" y="4597"/>
                  </a:lnTo>
                  <a:lnTo>
                    <a:pt x="10185" y="4025"/>
                  </a:lnTo>
                  <a:lnTo>
                    <a:pt x="12166" y="3683"/>
                  </a:lnTo>
                  <a:lnTo>
                    <a:pt x="14732" y="3581"/>
                  </a:lnTo>
                  <a:lnTo>
                    <a:pt x="28950" y="3581"/>
                  </a:lnTo>
                  <a:lnTo>
                    <a:pt x="27978" y="2857"/>
                  </a:lnTo>
                  <a:lnTo>
                    <a:pt x="24384" y="2133"/>
                  </a:lnTo>
                  <a:lnTo>
                    <a:pt x="18947" y="1892"/>
                  </a:lnTo>
                  <a:lnTo>
                    <a:pt x="18796" y="12"/>
                  </a:lnTo>
                  <a:lnTo>
                    <a:pt x="14820" y="0"/>
                  </a:lnTo>
                  <a:close/>
                </a:path>
                <a:path w="33655" h="22225">
                  <a:moveTo>
                    <a:pt x="28950" y="3581"/>
                  </a:moveTo>
                  <a:lnTo>
                    <a:pt x="14732" y="3581"/>
                  </a:lnTo>
                  <a:lnTo>
                    <a:pt x="14732" y="9639"/>
                  </a:lnTo>
                  <a:lnTo>
                    <a:pt x="18936" y="9639"/>
                  </a:lnTo>
                  <a:lnTo>
                    <a:pt x="18948" y="3594"/>
                  </a:lnTo>
                  <a:lnTo>
                    <a:pt x="28967" y="3594"/>
                  </a:lnTo>
                  <a:close/>
                </a:path>
                <a:path w="33655" h="22225">
                  <a:moveTo>
                    <a:pt x="28967" y="3594"/>
                  </a:moveTo>
                  <a:lnTo>
                    <a:pt x="18948" y="3594"/>
                  </a:lnTo>
                  <a:lnTo>
                    <a:pt x="21704" y="3733"/>
                  </a:lnTo>
                  <a:lnTo>
                    <a:pt x="23837" y="4152"/>
                  </a:lnTo>
                  <a:lnTo>
                    <a:pt x="26708" y="5511"/>
                  </a:lnTo>
                  <a:lnTo>
                    <a:pt x="27393" y="6337"/>
                  </a:lnTo>
                  <a:lnTo>
                    <a:pt x="27317" y="7315"/>
                  </a:lnTo>
                  <a:lnTo>
                    <a:pt x="32105" y="7315"/>
                  </a:lnTo>
                  <a:lnTo>
                    <a:pt x="32114" y="6337"/>
                  </a:lnTo>
                  <a:lnTo>
                    <a:pt x="31440" y="5435"/>
                  </a:lnTo>
                  <a:lnTo>
                    <a:pt x="28967" y="3594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1041171" y="8734755"/>
              <a:ext cx="73660" cy="27940"/>
            </a:xfrm>
            <a:custGeom>
              <a:avLst/>
              <a:gdLst/>
              <a:ahLst/>
              <a:cxnLst/>
              <a:rect l="l" t="t" r="r" b="b"/>
              <a:pathLst>
                <a:path w="73659" h="27940">
                  <a:moveTo>
                    <a:pt x="0" y="0"/>
                  </a:moveTo>
                  <a:lnTo>
                    <a:pt x="36804" y="27622"/>
                  </a:lnTo>
                  <a:lnTo>
                    <a:pt x="51083" y="25954"/>
                  </a:lnTo>
                  <a:lnTo>
                    <a:pt x="62749" y="21286"/>
                  </a:lnTo>
                  <a:lnTo>
                    <a:pt x="70621" y="14326"/>
                  </a:lnTo>
                  <a:lnTo>
                    <a:pt x="73520" y="5778"/>
                  </a:lnTo>
                  <a:lnTo>
                    <a:pt x="73355" y="241"/>
                  </a:lnTo>
                  <a:lnTo>
                    <a:pt x="70446" y="8786"/>
                  </a:lnTo>
                  <a:lnTo>
                    <a:pt x="62564" y="15754"/>
                  </a:lnTo>
                  <a:lnTo>
                    <a:pt x="50889" y="20436"/>
                  </a:lnTo>
                  <a:lnTo>
                    <a:pt x="36601" y="22123"/>
                  </a:lnTo>
                  <a:lnTo>
                    <a:pt x="22322" y="20341"/>
                  </a:lnTo>
                  <a:lnTo>
                    <a:pt x="10675" y="15586"/>
                  </a:lnTo>
                  <a:lnTo>
                    <a:pt x="2841" y="8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8" name="object 30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41222" y="8735822"/>
              <a:ext cx="72101" cy="17571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041181" y="8712911"/>
              <a:ext cx="73660" cy="44450"/>
            </a:xfrm>
            <a:custGeom>
              <a:avLst/>
              <a:gdLst/>
              <a:ahLst/>
              <a:cxnLst/>
              <a:rect l="l" t="t" r="r" b="b"/>
              <a:pathLst>
                <a:path w="73659" h="44450">
                  <a:moveTo>
                    <a:pt x="36728" y="0"/>
                  </a:moveTo>
                  <a:lnTo>
                    <a:pt x="22449" y="1668"/>
                  </a:lnTo>
                  <a:lnTo>
                    <a:pt x="10782" y="6335"/>
                  </a:lnTo>
                  <a:lnTo>
                    <a:pt x="2906" y="13296"/>
                  </a:lnTo>
                  <a:lnTo>
                    <a:pt x="0" y="21844"/>
                  </a:lnTo>
                  <a:lnTo>
                    <a:pt x="2839" y="30413"/>
                  </a:lnTo>
                  <a:lnTo>
                    <a:pt x="10669" y="37433"/>
                  </a:lnTo>
                  <a:lnTo>
                    <a:pt x="22311" y="42185"/>
                  </a:lnTo>
                  <a:lnTo>
                    <a:pt x="36588" y="43954"/>
                  </a:lnTo>
                  <a:lnTo>
                    <a:pt x="50866" y="42275"/>
                  </a:lnTo>
                  <a:lnTo>
                    <a:pt x="62542" y="37596"/>
                  </a:lnTo>
                  <a:lnTo>
                    <a:pt x="70430" y="30629"/>
                  </a:lnTo>
                  <a:lnTo>
                    <a:pt x="73342" y="22085"/>
                  </a:lnTo>
                  <a:lnTo>
                    <a:pt x="70477" y="13514"/>
                  </a:lnTo>
                  <a:lnTo>
                    <a:pt x="62641" y="6503"/>
                  </a:lnTo>
                  <a:lnTo>
                    <a:pt x="51002" y="1763"/>
                  </a:lnTo>
                  <a:lnTo>
                    <a:pt x="36728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0" name="object 31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43050" y="8721484"/>
              <a:ext cx="71475" cy="35394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044182" y="8716327"/>
              <a:ext cx="67310" cy="34925"/>
            </a:xfrm>
            <a:custGeom>
              <a:avLst/>
              <a:gdLst/>
              <a:ahLst/>
              <a:cxnLst/>
              <a:rect l="l" t="t" r="r" b="b"/>
              <a:pathLst>
                <a:path w="67309" h="34925">
                  <a:moveTo>
                    <a:pt x="33540" y="0"/>
                  </a:moveTo>
                  <a:lnTo>
                    <a:pt x="20504" y="1319"/>
                  </a:lnTo>
                  <a:lnTo>
                    <a:pt x="9850" y="5057"/>
                  </a:lnTo>
                  <a:lnTo>
                    <a:pt x="2656" y="10687"/>
                  </a:lnTo>
                  <a:lnTo>
                    <a:pt x="0" y="17678"/>
                  </a:lnTo>
                  <a:lnTo>
                    <a:pt x="2597" y="24524"/>
                  </a:lnTo>
                  <a:lnTo>
                    <a:pt x="9725" y="29868"/>
                  </a:lnTo>
                  <a:lnTo>
                    <a:pt x="20323" y="33353"/>
                  </a:lnTo>
                  <a:lnTo>
                    <a:pt x="33337" y="34620"/>
                  </a:lnTo>
                  <a:lnTo>
                    <a:pt x="46395" y="33437"/>
                  </a:lnTo>
                  <a:lnTo>
                    <a:pt x="57084" y="30025"/>
                  </a:lnTo>
                  <a:lnTo>
                    <a:pt x="64314" y="24733"/>
                  </a:lnTo>
                  <a:lnTo>
                    <a:pt x="66992" y="17907"/>
                  </a:lnTo>
                  <a:lnTo>
                    <a:pt x="64376" y="10892"/>
                  </a:lnTo>
                  <a:lnTo>
                    <a:pt x="57210" y="5214"/>
                  </a:lnTo>
                  <a:lnTo>
                    <a:pt x="46572" y="1406"/>
                  </a:lnTo>
                  <a:lnTo>
                    <a:pt x="33540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2" name="object 31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044168" y="8716315"/>
              <a:ext cx="64243" cy="31051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044182" y="8716327"/>
              <a:ext cx="67310" cy="18415"/>
            </a:xfrm>
            <a:custGeom>
              <a:avLst/>
              <a:gdLst/>
              <a:ahLst/>
              <a:cxnLst/>
              <a:rect l="l" t="t" r="r" b="b"/>
              <a:pathLst>
                <a:path w="67309" h="18415">
                  <a:moveTo>
                    <a:pt x="33540" y="0"/>
                  </a:moveTo>
                  <a:lnTo>
                    <a:pt x="20504" y="1319"/>
                  </a:lnTo>
                  <a:lnTo>
                    <a:pt x="9850" y="5057"/>
                  </a:lnTo>
                  <a:lnTo>
                    <a:pt x="2656" y="10687"/>
                  </a:lnTo>
                  <a:lnTo>
                    <a:pt x="0" y="17678"/>
                  </a:lnTo>
                  <a:lnTo>
                    <a:pt x="1095" y="15181"/>
                  </a:lnTo>
                  <a:lnTo>
                    <a:pt x="5715" y="9693"/>
                  </a:lnTo>
                  <a:lnTo>
                    <a:pt x="15859" y="4219"/>
                  </a:lnTo>
                  <a:lnTo>
                    <a:pt x="33528" y="1765"/>
                  </a:lnTo>
                  <a:lnTo>
                    <a:pt x="51186" y="4319"/>
                  </a:lnTo>
                  <a:lnTo>
                    <a:pt x="61309" y="9864"/>
                  </a:lnTo>
                  <a:lnTo>
                    <a:pt x="65907" y="15395"/>
                  </a:lnTo>
                  <a:lnTo>
                    <a:pt x="66992" y="17907"/>
                  </a:lnTo>
                  <a:lnTo>
                    <a:pt x="64376" y="10892"/>
                  </a:lnTo>
                  <a:lnTo>
                    <a:pt x="57210" y="5214"/>
                  </a:lnTo>
                  <a:lnTo>
                    <a:pt x="46572" y="1406"/>
                  </a:lnTo>
                  <a:lnTo>
                    <a:pt x="33540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1044178" y="8734006"/>
              <a:ext cx="67310" cy="18415"/>
            </a:xfrm>
            <a:custGeom>
              <a:avLst/>
              <a:gdLst/>
              <a:ahLst/>
              <a:cxnLst/>
              <a:rect l="l" t="t" r="r" b="b"/>
              <a:pathLst>
                <a:path w="67309" h="18415">
                  <a:moveTo>
                    <a:pt x="0" y="0"/>
                  </a:moveTo>
                  <a:lnTo>
                    <a:pt x="245" y="2821"/>
                  </a:lnTo>
                  <a:lnTo>
                    <a:pt x="3424" y="9036"/>
                  </a:lnTo>
                  <a:lnTo>
                    <a:pt x="13196" y="15269"/>
                  </a:lnTo>
                  <a:lnTo>
                    <a:pt x="33223" y="18148"/>
                  </a:lnTo>
                  <a:lnTo>
                    <a:pt x="41923" y="16941"/>
                  </a:lnTo>
                  <a:lnTo>
                    <a:pt x="33337" y="16941"/>
                  </a:lnTo>
                  <a:lnTo>
                    <a:pt x="20318" y="15668"/>
                  </a:lnTo>
                  <a:lnTo>
                    <a:pt x="9720" y="12180"/>
                  </a:lnTo>
                  <a:lnTo>
                    <a:pt x="2596" y="6838"/>
                  </a:lnTo>
                  <a:lnTo>
                    <a:pt x="0" y="0"/>
                  </a:lnTo>
                  <a:close/>
                </a:path>
                <a:path w="67309" h="18415">
                  <a:moveTo>
                    <a:pt x="64305" y="7050"/>
                  </a:moveTo>
                  <a:lnTo>
                    <a:pt x="57084" y="12344"/>
                  </a:lnTo>
                  <a:lnTo>
                    <a:pt x="46395" y="15758"/>
                  </a:lnTo>
                  <a:lnTo>
                    <a:pt x="33337" y="16941"/>
                  </a:lnTo>
                  <a:lnTo>
                    <a:pt x="41923" y="16941"/>
                  </a:lnTo>
                  <a:lnTo>
                    <a:pt x="53094" y="15392"/>
                  </a:lnTo>
                  <a:lnTo>
                    <a:pt x="63080" y="9218"/>
                  </a:lnTo>
                  <a:lnTo>
                    <a:pt x="64305" y="7050"/>
                  </a:lnTo>
                  <a:close/>
                </a:path>
                <a:path w="67309" h="18415">
                  <a:moveTo>
                    <a:pt x="66992" y="203"/>
                  </a:moveTo>
                  <a:lnTo>
                    <a:pt x="64326" y="7013"/>
                  </a:lnTo>
                  <a:lnTo>
                    <a:pt x="66580" y="3023"/>
                  </a:lnTo>
                  <a:lnTo>
                    <a:pt x="66992" y="203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947851" y="8489950"/>
              <a:ext cx="147320" cy="254635"/>
            </a:xfrm>
            <a:custGeom>
              <a:avLst/>
              <a:gdLst/>
              <a:ahLst/>
              <a:cxnLst/>
              <a:rect l="l" t="t" r="r" b="b"/>
              <a:pathLst>
                <a:path w="147319" h="254634">
                  <a:moveTo>
                    <a:pt x="29311" y="44132"/>
                  </a:moveTo>
                  <a:lnTo>
                    <a:pt x="28575" y="43040"/>
                  </a:lnTo>
                  <a:lnTo>
                    <a:pt x="28054" y="42164"/>
                  </a:lnTo>
                  <a:lnTo>
                    <a:pt x="26987" y="42037"/>
                  </a:lnTo>
                  <a:lnTo>
                    <a:pt x="25654" y="42519"/>
                  </a:lnTo>
                  <a:lnTo>
                    <a:pt x="25654" y="47231"/>
                  </a:lnTo>
                  <a:lnTo>
                    <a:pt x="25628" y="48475"/>
                  </a:lnTo>
                  <a:lnTo>
                    <a:pt x="24307" y="51562"/>
                  </a:lnTo>
                  <a:lnTo>
                    <a:pt x="22974" y="53517"/>
                  </a:lnTo>
                  <a:lnTo>
                    <a:pt x="21183" y="55587"/>
                  </a:lnTo>
                  <a:lnTo>
                    <a:pt x="19481" y="54025"/>
                  </a:lnTo>
                  <a:lnTo>
                    <a:pt x="16408" y="51219"/>
                  </a:lnTo>
                  <a:lnTo>
                    <a:pt x="17030" y="50711"/>
                  </a:lnTo>
                  <a:lnTo>
                    <a:pt x="17843" y="49961"/>
                  </a:lnTo>
                  <a:lnTo>
                    <a:pt x="18872" y="49098"/>
                  </a:lnTo>
                  <a:lnTo>
                    <a:pt x="20815" y="47586"/>
                  </a:lnTo>
                  <a:lnTo>
                    <a:pt x="22098" y="46812"/>
                  </a:lnTo>
                  <a:lnTo>
                    <a:pt x="24269" y="45961"/>
                  </a:lnTo>
                  <a:lnTo>
                    <a:pt x="24980" y="46075"/>
                  </a:lnTo>
                  <a:lnTo>
                    <a:pt x="25654" y="47231"/>
                  </a:lnTo>
                  <a:lnTo>
                    <a:pt x="25654" y="42519"/>
                  </a:lnTo>
                  <a:lnTo>
                    <a:pt x="23761" y="43192"/>
                  </a:lnTo>
                  <a:lnTo>
                    <a:pt x="21958" y="44272"/>
                  </a:lnTo>
                  <a:lnTo>
                    <a:pt x="19583" y="46164"/>
                  </a:lnTo>
                  <a:lnTo>
                    <a:pt x="19075" y="46583"/>
                  </a:lnTo>
                  <a:lnTo>
                    <a:pt x="17805" y="47586"/>
                  </a:lnTo>
                  <a:lnTo>
                    <a:pt x="16548" y="48615"/>
                  </a:lnTo>
                  <a:lnTo>
                    <a:pt x="15087" y="49961"/>
                  </a:lnTo>
                  <a:lnTo>
                    <a:pt x="13614" y="48615"/>
                  </a:lnTo>
                  <a:lnTo>
                    <a:pt x="11861" y="47015"/>
                  </a:lnTo>
                  <a:lnTo>
                    <a:pt x="11861" y="52730"/>
                  </a:lnTo>
                  <a:lnTo>
                    <a:pt x="11582" y="52959"/>
                  </a:lnTo>
                  <a:lnTo>
                    <a:pt x="11391" y="53149"/>
                  </a:lnTo>
                  <a:lnTo>
                    <a:pt x="10922" y="53517"/>
                  </a:lnTo>
                  <a:lnTo>
                    <a:pt x="10718" y="53746"/>
                  </a:lnTo>
                  <a:lnTo>
                    <a:pt x="9359" y="54851"/>
                  </a:lnTo>
                  <a:lnTo>
                    <a:pt x="8166" y="55702"/>
                  </a:lnTo>
                  <a:lnTo>
                    <a:pt x="6858" y="56426"/>
                  </a:lnTo>
                  <a:lnTo>
                    <a:pt x="5549" y="57188"/>
                  </a:lnTo>
                  <a:lnTo>
                    <a:pt x="4622" y="57226"/>
                  </a:lnTo>
                  <a:lnTo>
                    <a:pt x="3949" y="56578"/>
                  </a:lnTo>
                  <a:lnTo>
                    <a:pt x="3517" y="56121"/>
                  </a:lnTo>
                  <a:lnTo>
                    <a:pt x="3530" y="55194"/>
                  </a:lnTo>
                  <a:lnTo>
                    <a:pt x="4648" y="52311"/>
                  </a:lnTo>
                  <a:lnTo>
                    <a:pt x="5740" y="50584"/>
                  </a:lnTo>
                  <a:lnTo>
                    <a:pt x="7391" y="48615"/>
                  </a:lnTo>
                  <a:lnTo>
                    <a:pt x="11861" y="52730"/>
                  </a:lnTo>
                  <a:lnTo>
                    <a:pt x="11861" y="47015"/>
                  </a:lnTo>
                  <a:lnTo>
                    <a:pt x="10248" y="45542"/>
                  </a:lnTo>
                  <a:lnTo>
                    <a:pt x="11391" y="44399"/>
                  </a:lnTo>
                  <a:lnTo>
                    <a:pt x="12217" y="43573"/>
                  </a:lnTo>
                  <a:lnTo>
                    <a:pt x="13970" y="42278"/>
                  </a:lnTo>
                  <a:lnTo>
                    <a:pt x="15417" y="41706"/>
                  </a:lnTo>
                  <a:lnTo>
                    <a:pt x="16891" y="41097"/>
                  </a:lnTo>
                  <a:lnTo>
                    <a:pt x="17932" y="41173"/>
                  </a:lnTo>
                  <a:lnTo>
                    <a:pt x="18643" y="41846"/>
                  </a:lnTo>
                  <a:lnTo>
                    <a:pt x="19342" y="41097"/>
                  </a:lnTo>
                  <a:lnTo>
                    <a:pt x="21869" y="38354"/>
                  </a:lnTo>
                  <a:lnTo>
                    <a:pt x="21361" y="37655"/>
                  </a:lnTo>
                  <a:lnTo>
                    <a:pt x="20027" y="37541"/>
                  </a:lnTo>
                  <a:lnTo>
                    <a:pt x="15811" y="38366"/>
                  </a:lnTo>
                  <a:lnTo>
                    <a:pt x="12814" y="40513"/>
                  </a:lnTo>
                  <a:lnTo>
                    <a:pt x="8966" y="44399"/>
                  </a:lnTo>
                  <a:lnTo>
                    <a:pt x="7493" y="43243"/>
                  </a:lnTo>
                  <a:lnTo>
                    <a:pt x="4826" y="46164"/>
                  </a:lnTo>
                  <a:lnTo>
                    <a:pt x="6032" y="47358"/>
                  </a:lnTo>
                  <a:lnTo>
                    <a:pt x="6096" y="47586"/>
                  </a:lnTo>
                  <a:lnTo>
                    <a:pt x="3352" y="50787"/>
                  </a:lnTo>
                  <a:lnTo>
                    <a:pt x="1638" y="53441"/>
                  </a:lnTo>
                  <a:lnTo>
                    <a:pt x="38" y="57937"/>
                  </a:lnTo>
                  <a:lnTo>
                    <a:pt x="0" y="59474"/>
                  </a:lnTo>
                  <a:lnTo>
                    <a:pt x="685" y="60274"/>
                  </a:lnTo>
                  <a:lnTo>
                    <a:pt x="1536" y="61163"/>
                  </a:lnTo>
                  <a:lnTo>
                    <a:pt x="2692" y="61277"/>
                  </a:lnTo>
                  <a:lnTo>
                    <a:pt x="5702" y="59969"/>
                  </a:lnTo>
                  <a:lnTo>
                    <a:pt x="7632" y="58712"/>
                  </a:lnTo>
                  <a:lnTo>
                    <a:pt x="9474" y="57226"/>
                  </a:lnTo>
                  <a:lnTo>
                    <a:pt x="10325" y="56578"/>
                  </a:lnTo>
                  <a:lnTo>
                    <a:pt x="11518" y="55575"/>
                  </a:lnTo>
                  <a:lnTo>
                    <a:pt x="13284" y="54025"/>
                  </a:lnTo>
                  <a:lnTo>
                    <a:pt x="18351" y="58712"/>
                  </a:lnTo>
                  <a:lnTo>
                    <a:pt x="16217" y="60845"/>
                  </a:lnTo>
                  <a:lnTo>
                    <a:pt x="14262" y="62318"/>
                  </a:lnTo>
                  <a:lnTo>
                    <a:pt x="10756" y="63881"/>
                  </a:lnTo>
                  <a:lnTo>
                    <a:pt x="9410" y="63855"/>
                  </a:lnTo>
                  <a:lnTo>
                    <a:pt x="8470" y="62966"/>
                  </a:lnTo>
                  <a:lnTo>
                    <a:pt x="5194" y="66548"/>
                  </a:lnTo>
                  <a:lnTo>
                    <a:pt x="6311" y="67437"/>
                  </a:lnTo>
                  <a:lnTo>
                    <a:pt x="8089" y="67500"/>
                  </a:lnTo>
                  <a:lnTo>
                    <a:pt x="10452" y="66675"/>
                  </a:lnTo>
                  <a:lnTo>
                    <a:pt x="12877" y="65862"/>
                  </a:lnTo>
                  <a:lnTo>
                    <a:pt x="15506" y="63881"/>
                  </a:lnTo>
                  <a:lnTo>
                    <a:pt x="15925" y="63563"/>
                  </a:lnTo>
                  <a:lnTo>
                    <a:pt x="19583" y="59829"/>
                  </a:lnTo>
                  <a:lnTo>
                    <a:pt x="20891" y="60909"/>
                  </a:lnTo>
                  <a:lnTo>
                    <a:pt x="21907" y="59829"/>
                  </a:lnTo>
                  <a:lnTo>
                    <a:pt x="23698" y="57937"/>
                  </a:lnTo>
                  <a:lnTo>
                    <a:pt x="22453" y="56756"/>
                  </a:lnTo>
                  <a:lnTo>
                    <a:pt x="23456" y="55587"/>
                  </a:lnTo>
                  <a:lnTo>
                    <a:pt x="25438" y="53276"/>
                  </a:lnTo>
                  <a:lnTo>
                    <a:pt x="27368" y="50380"/>
                  </a:lnTo>
                  <a:lnTo>
                    <a:pt x="29133" y="45961"/>
                  </a:lnTo>
                  <a:lnTo>
                    <a:pt x="29210" y="45542"/>
                  </a:lnTo>
                  <a:lnTo>
                    <a:pt x="29311" y="44132"/>
                  </a:lnTo>
                  <a:close/>
                </a:path>
                <a:path w="147319" h="254634">
                  <a:moveTo>
                    <a:pt x="144208" y="8039"/>
                  </a:moveTo>
                  <a:lnTo>
                    <a:pt x="144132" y="6108"/>
                  </a:lnTo>
                  <a:lnTo>
                    <a:pt x="142989" y="4394"/>
                  </a:lnTo>
                  <a:lnTo>
                    <a:pt x="141897" y="4292"/>
                  </a:lnTo>
                  <a:lnTo>
                    <a:pt x="140843" y="4711"/>
                  </a:lnTo>
                  <a:lnTo>
                    <a:pt x="140843" y="9677"/>
                  </a:lnTo>
                  <a:lnTo>
                    <a:pt x="140741" y="10769"/>
                  </a:lnTo>
                  <a:lnTo>
                    <a:pt x="139509" y="13906"/>
                  </a:lnTo>
                  <a:lnTo>
                    <a:pt x="138226" y="15887"/>
                  </a:lnTo>
                  <a:lnTo>
                    <a:pt x="136537" y="18021"/>
                  </a:lnTo>
                  <a:lnTo>
                    <a:pt x="135039" y="16725"/>
                  </a:lnTo>
                  <a:lnTo>
                    <a:pt x="131635" y="13792"/>
                  </a:lnTo>
                  <a:lnTo>
                    <a:pt x="132600" y="12928"/>
                  </a:lnTo>
                  <a:lnTo>
                    <a:pt x="132918" y="12611"/>
                  </a:lnTo>
                  <a:lnTo>
                    <a:pt x="133654" y="11938"/>
                  </a:lnTo>
                  <a:lnTo>
                    <a:pt x="135915" y="10020"/>
                  </a:lnTo>
                  <a:lnTo>
                    <a:pt x="137172" y="9220"/>
                  </a:lnTo>
                  <a:lnTo>
                    <a:pt x="139319" y="8318"/>
                  </a:lnTo>
                  <a:lnTo>
                    <a:pt x="140030" y="8394"/>
                  </a:lnTo>
                  <a:lnTo>
                    <a:pt x="140398" y="9042"/>
                  </a:lnTo>
                  <a:lnTo>
                    <a:pt x="140843" y="9677"/>
                  </a:lnTo>
                  <a:lnTo>
                    <a:pt x="140843" y="4711"/>
                  </a:lnTo>
                  <a:lnTo>
                    <a:pt x="140195" y="4953"/>
                  </a:lnTo>
                  <a:lnTo>
                    <a:pt x="138722" y="5562"/>
                  </a:lnTo>
                  <a:lnTo>
                    <a:pt x="136944" y="6692"/>
                  </a:lnTo>
                  <a:lnTo>
                    <a:pt x="134975" y="8394"/>
                  </a:lnTo>
                  <a:lnTo>
                    <a:pt x="133946" y="9220"/>
                  </a:lnTo>
                  <a:lnTo>
                    <a:pt x="130810" y="12039"/>
                  </a:lnTo>
                  <a:lnTo>
                    <a:pt x="130238" y="12611"/>
                  </a:lnTo>
                  <a:lnTo>
                    <a:pt x="128943" y="11493"/>
                  </a:lnTo>
                  <a:lnTo>
                    <a:pt x="127127" y="9931"/>
                  </a:lnTo>
                  <a:lnTo>
                    <a:pt x="127127" y="15481"/>
                  </a:lnTo>
                  <a:lnTo>
                    <a:pt x="126644" y="15887"/>
                  </a:lnTo>
                  <a:lnTo>
                    <a:pt x="126428" y="16103"/>
                  </a:lnTo>
                  <a:lnTo>
                    <a:pt x="126187" y="16294"/>
                  </a:lnTo>
                  <a:lnTo>
                    <a:pt x="125996" y="16510"/>
                  </a:lnTo>
                  <a:lnTo>
                    <a:pt x="124688" y="17653"/>
                  </a:lnTo>
                  <a:lnTo>
                    <a:pt x="123494" y="18529"/>
                  </a:lnTo>
                  <a:lnTo>
                    <a:pt x="120967" y="20091"/>
                  </a:lnTo>
                  <a:lnTo>
                    <a:pt x="120015" y="20205"/>
                  </a:lnTo>
                  <a:lnTo>
                    <a:pt x="119405" y="19596"/>
                  </a:lnTo>
                  <a:lnTo>
                    <a:pt x="118897" y="19151"/>
                  </a:lnTo>
                  <a:lnTo>
                    <a:pt x="118999" y="17792"/>
                  </a:lnTo>
                  <a:lnTo>
                    <a:pt x="119926" y="15252"/>
                  </a:lnTo>
                  <a:lnTo>
                    <a:pt x="120942" y="13500"/>
                  </a:lnTo>
                  <a:lnTo>
                    <a:pt x="122529" y="11493"/>
                  </a:lnTo>
                  <a:lnTo>
                    <a:pt x="127127" y="15481"/>
                  </a:lnTo>
                  <a:lnTo>
                    <a:pt x="127127" y="9931"/>
                  </a:lnTo>
                  <a:lnTo>
                    <a:pt x="125349" y="8394"/>
                  </a:lnTo>
                  <a:lnTo>
                    <a:pt x="126288" y="7251"/>
                  </a:lnTo>
                  <a:lnTo>
                    <a:pt x="127190" y="6286"/>
                  </a:lnTo>
                  <a:lnTo>
                    <a:pt x="128879" y="4953"/>
                  </a:lnTo>
                  <a:lnTo>
                    <a:pt x="131787" y="3683"/>
                  </a:lnTo>
                  <a:lnTo>
                    <a:pt x="132829" y="3721"/>
                  </a:lnTo>
                  <a:lnTo>
                    <a:pt x="133565" y="4368"/>
                  </a:lnTo>
                  <a:lnTo>
                    <a:pt x="134162" y="3683"/>
                  </a:lnTo>
                  <a:lnTo>
                    <a:pt x="136652" y="762"/>
                  </a:lnTo>
                  <a:lnTo>
                    <a:pt x="136156" y="114"/>
                  </a:lnTo>
                  <a:lnTo>
                    <a:pt x="134823" y="0"/>
                  </a:lnTo>
                  <a:lnTo>
                    <a:pt x="130619" y="977"/>
                  </a:lnTo>
                  <a:lnTo>
                    <a:pt x="127698" y="3225"/>
                  </a:lnTo>
                  <a:lnTo>
                    <a:pt x="123990" y="7251"/>
                  </a:lnTo>
                  <a:lnTo>
                    <a:pt x="122453" y="6108"/>
                  </a:lnTo>
                  <a:lnTo>
                    <a:pt x="119951" y="9042"/>
                  </a:lnTo>
                  <a:lnTo>
                    <a:pt x="119976" y="9220"/>
                  </a:lnTo>
                  <a:lnTo>
                    <a:pt x="121272" y="10414"/>
                  </a:lnTo>
                  <a:lnTo>
                    <a:pt x="118618" y="13716"/>
                  </a:lnTo>
                  <a:lnTo>
                    <a:pt x="116890" y="16510"/>
                  </a:lnTo>
                  <a:lnTo>
                    <a:pt x="115468" y="21082"/>
                  </a:lnTo>
                  <a:lnTo>
                    <a:pt x="115468" y="22593"/>
                  </a:lnTo>
                  <a:lnTo>
                    <a:pt x="117068" y="24218"/>
                  </a:lnTo>
                  <a:lnTo>
                    <a:pt x="118224" y="24282"/>
                  </a:lnTo>
                  <a:lnTo>
                    <a:pt x="119722" y="23596"/>
                  </a:lnTo>
                  <a:lnTo>
                    <a:pt x="121183" y="22885"/>
                  </a:lnTo>
                  <a:lnTo>
                    <a:pt x="122974" y="21653"/>
                  </a:lnTo>
                  <a:lnTo>
                    <a:pt x="124675" y="20205"/>
                  </a:lnTo>
                  <a:lnTo>
                    <a:pt x="125107" y="19837"/>
                  </a:lnTo>
                  <a:lnTo>
                    <a:pt x="125691" y="19380"/>
                  </a:lnTo>
                  <a:lnTo>
                    <a:pt x="127469" y="17792"/>
                  </a:lnTo>
                  <a:lnTo>
                    <a:pt x="128587" y="16725"/>
                  </a:lnTo>
                  <a:lnTo>
                    <a:pt x="133794" y="21209"/>
                  </a:lnTo>
                  <a:lnTo>
                    <a:pt x="131724" y="23444"/>
                  </a:lnTo>
                  <a:lnTo>
                    <a:pt x="129819" y="24968"/>
                  </a:lnTo>
                  <a:lnTo>
                    <a:pt x="128079" y="25793"/>
                  </a:lnTo>
                  <a:lnTo>
                    <a:pt x="126365" y="26644"/>
                  </a:lnTo>
                  <a:lnTo>
                    <a:pt x="126111" y="26657"/>
                  </a:lnTo>
                  <a:lnTo>
                    <a:pt x="125018" y="26657"/>
                  </a:lnTo>
                  <a:lnTo>
                    <a:pt x="124053" y="25793"/>
                  </a:lnTo>
                  <a:lnTo>
                    <a:pt x="120878" y="29489"/>
                  </a:lnTo>
                  <a:lnTo>
                    <a:pt x="122034" y="30327"/>
                  </a:lnTo>
                  <a:lnTo>
                    <a:pt x="123825" y="30353"/>
                  </a:lnTo>
                  <a:lnTo>
                    <a:pt x="126161" y="29451"/>
                  </a:lnTo>
                  <a:lnTo>
                    <a:pt x="128536" y="28562"/>
                  </a:lnTo>
                  <a:lnTo>
                    <a:pt x="130924" y="26657"/>
                  </a:lnTo>
                  <a:lnTo>
                    <a:pt x="131495" y="26200"/>
                  </a:lnTo>
                  <a:lnTo>
                    <a:pt x="135064" y="22326"/>
                  </a:lnTo>
                  <a:lnTo>
                    <a:pt x="136398" y="23380"/>
                  </a:lnTo>
                  <a:lnTo>
                    <a:pt x="137337" y="22326"/>
                  </a:lnTo>
                  <a:lnTo>
                    <a:pt x="139128" y="20294"/>
                  </a:lnTo>
                  <a:lnTo>
                    <a:pt x="137820" y="19151"/>
                  </a:lnTo>
                  <a:lnTo>
                    <a:pt x="138747" y="18021"/>
                  </a:lnTo>
                  <a:lnTo>
                    <a:pt x="140716" y="15595"/>
                  </a:lnTo>
                  <a:lnTo>
                    <a:pt x="142532" y="12649"/>
                  </a:lnTo>
                  <a:lnTo>
                    <a:pt x="144119" y="8318"/>
                  </a:lnTo>
                  <a:lnTo>
                    <a:pt x="144208" y="8039"/>
                  </a:lnTo>
                  <a:close/>
                </a:path>
                <a:path w="147319" h="254634">
                  <a:moveTo>
                    <a:pt x="147053" y="246900"/>
                  </a:moveTo>
                  <a:lnTo>
                    <a:pt x="146443" y="245999"/>
                  </a:lnTo>
                  <a:lnTo>
                    <a:pt x="143344" y="244398"/>
                  </a:lnTo>
                  <a:lnTo>
                    <a:pt x="142074" y="244017"/>
                  </a:lnTo>
                  <a:lnTo>
                    <a:pt x="142074" y="247281"/>
                  </a:lnTo>
                  <a:lnTo>
                    <a:pt x="141820" y="247942"/>
                  </a:lnTo>
                  <a:lnTo>
                    <a:pt x="132486" y="250863"/>
                  </a:lnTo>
                  <a:lnTo>
                    <a:pt x="132524" y="244398"/>
                  </a:lnTo>
                  <a:lnTo>
                    <a:pt x="133172" y="244487"/>
                  </a:lnTo>
                  <a:lnTo>
                    <a:pt x="133832" y="244538"/>
                  </a:lnTo>
                  <a:lnTo>
                    <a:pt x="134467" y="244627"/>
                  </a:lnTo>
                  <a:lnTo>
                    <a:pt x="135077" y="244678"/>
                  </a:lnTo>
                  <a:lnTo>
                    <a:pt x="138264" y="245211"/>
                  </a:lnTo>
                  <a:lnTo>
                    <a:pt x="139598" y="245630"/>
                  </a:lnTo>
                  <a:lnTo>
                    <a:pt x="141681" y="246659"/>
                  </a:lnTo>
                  <a:lnTo>
                    <a:pt x="142074" y="247281"/>
                  </a:lnTo>
                  <a:lnTo>
                    <a:pt x="142074" y="244017"/>
                  </a:lnTo>
                  <a:lnTo>
                    <a:pt x="132524" y="242570"/>
                  </a:lnTo>
                  <a:lnTo>
                    <a:pt x="132524" y="242062"/>
                  </a:lnTo>
                  <a:lnTo>
                    <a:pt x="132524" y="235991"/>
                  </a:lnTo>
                  <a:lnTo>
                    <a:pt x="135331" y="236156"/>
                  </a:lnTo>
                  <a:lnTo>
                    <a:pt x="137464" y="236562"/>
                  </a:lnTo>
                  <a:lnTo>
                    <a:pt x="140296" y="237921"/>
                  </a:lnTo>
                  <a:lnTo>
                    <a:pt x="140970" y="238747"/>
                  </a:lnTo>
                  <a:lnTo>
                    <a:pt x="140944" y="239712"/>
                  </a:lnTo>
                  <a:lnTo>
                    <a:pt x="145694" y="239737"/>
                  </a:lnTo>
                  <a:lnTo>
                    <a:pt x="145846" y="238912"/>
                  </a:lnTo>
                  <a:lnTo>
                    <a:pt x="145021" y="237845"/>
                  </a:lnTo>
                  <a:lnTo>
                    <a:pt x="142544" y="235991"/>
                  </a:lnTo>
                  <a:lnTo>
                    <a:pt x="141579" y="235280"/>
                  </a:lnTo>
                  <a:lnTo>
                    <a:pt x="137998" y="234530"/>
                  </a:lnTo>
                  <a:lnTo>
                    <a:pt x="132537" y="234315"/>
                  </a:lnTo>
                  <a:lnTo>
                    <a:pt x="132410" y="232410"/>
                  </a:lnTo>
                  <a:lnTo>
                    <a:pt x="128409" y="232410"/>
                  </a:lnTo>
                  <a:lnTo>
                    <a:pt x="128333" y="234315"/>
                  </a:lnTo>
                  <a:lnTo>
                    <a:pt x="128333" y="235978"/>
                  </a:lnTo>
                  <a:lnTo>
                    <a:pt x="128308" y="242062"/>
                  </a:lnTo>
                  <a:lnTo>
                    <a:pt x="127101" y="241884"/>
                  </a:lnTo>
                  <a:lnTo>
                    <a:pt x="126504" y="241846"/>
                  </a:lnTo>
                  <a:lnTo>
                    <a:pt x="125069" y="241630"/>
                  </a:lnTo>
                  <a:lnTo>
                    <a:pt x="123621" y="241300"/>
                  </a:lnTo>
                  <a:lnTo>
                    <a:pt x="122212" y="240842"/>
                  </a:lnTo>
                  <a:lnTo>
                    <a:pt x="120789" y="240411"/>
                  </a:lnTo>
                  <a:lnTo>
                    <a:pt x="120091" y="239776"/>
                  </a:lnTo>
                  <a:lnTo>
                    <a:pt x="120154" y="238188"/>
                  </a:lnTo>
                  <a:lnTo>
                    <a:pt x="120891" y="237566"/>
                  </a:lnTo>
                  <a:lnTo>
                    <a:pt x="123774" y="236448"/>
                  </a:lnTo>
                  <a:lnTo>
                    <a:pt x="125780" y="236105"/>
                  </a:lnTo>
                  <a:lnTo>
                    <a:pt x="128333" y="235978"/>
                  </a:lnTo>
                  <a:lnTo>
                    <a:pt x="128333" y="234315"/>
                  </a:lnTo>
                  <a:lnTo>
                    <a:pt x="115125" y="240106"/>
                  </a:lnTo>
                  <a:lnTo>
                    <a:pt x="115824" y="241071"/>
                  </a:lnTo>
                  <a:lnTo>
                    <a:pt x="128308" y="243967"/>
                  </a:lnTo>
                  <a:lnTo>
                    <a:pt x="128295" y="250863"/>
                  </a:lnTo>
                  <a:lnTo>
                    <a:pt x="118478" y="246456"/>
                  </a:lnTo>
                  <a:lnTo>
                    <a:pt x="113626" y="246443"/>
                  </a:lnTo>
                  <a:lnTo>
                    <a:pt x="128282" y="252526"/>
                  </a:lnTo>
                  <a:lnTo>
                    <a:pt x="128333" y="254254"/>
                  </a:lnTo>
                  <a:lnTo>
                    <a:pt x="132473" y="254317"/>
                  </a:lnTo>
                  <a:lnTo>
                    <a:pt x="132486" y="252577"/>
                  </a:lnTo>
                  <a:lnTo>
                    <a:pt x="137071" y="252450"/>
                  </a:lnTo>
                  <a:lnTo>
                    <a:pt x="140500" y="251955"/>
                  </a:lnTo>
                  <a:lnTo>
                    <a:pt x="143357" y="250863"/>
                  </a:lnTo>
                  <a:lnTo>
                    <a:pt x="145084" y="250202"/>
                  </a:lnTo>
                  <a:lnTo>
                    <a:pt x="146418" y="249123"/>
                  </a:lnTo>
                  <a:lnTo>
                    <a:pt x="147053" y="246900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1049270" y="8804046"/>
              <a:ext cx="79375" cy="29845"/>
            </a:xfrm>
            <a:custGeom>
              <a:avLst/>
              <a:gdLst/>
              <a:ahLst/>
              <a:cxnLst/>
              <a:rect l="l" t="t" r="r" b="b"/>
              <a:pathLst>
                <a:path w="79375" h="29845">
                  <a:moveTo>
                    <a:pt x="0" y="0"/>
                  </a:moveTo>
                  <a:lnTo>
                    <a:pt x="39636" y="29781"/>
                  </a:lnTo>
                  <a:lnTo>
                    <a:pt x="55021" y="27977"/>
                  </a:lnTo>
                  <a:lnTo>
                    <a:pt x="67597" y="22940"/>
                  </a:lnTo>
                  <a:lnTo>
                    <a:pt x="76089" y="15435"/>
                  </a:lnTo>
                  <a:lnTo>
                    <a:pt x="79222" y="6223"/>
                  </a:lnTo>
                  <a:lnTo>
                    <a:pt x="78993" y="266"/>
                  </a:lnTo>
                  <a:lnTo>
                    <a:pt x="75861" y="9478"/>
                  </a:lnTo>
                  <a:lnTo>
                    <a:pt x="67373" y="16986"/>
                  </a:lnTo>
                  <a:lnTo>
                    <a:pt x="54808" y="22026"/>
                  </a:lnTo>
                  <a:lnTo>
                    <a:pt x="39446" y="23837"/>
                  </a:lnTo>
                  <a:lnTo>
                    <a:pt x="24054" y="21922"/>
                  </a:lnTo>
                  <a:lnTo>
                    <a:pt x="11507" y="16800"/>
                  </a:lnTo>
                  <a:lnTo>
                    <a:pt x="3068" y="9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E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7" name="object 31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049328" y="8805290"/>
              <a:ext cx="77669" cy="28537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1049271" y="8780513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79375" h="47625">
                  <a:moveTo>
                    <a:pt x="39573" y="0"/>
                  </a:moveTo>
                  <a:lnTo>
                    <a:pt x="24179" y="1798"/>
                  </a:lnTo>
                  <a:lnTo>
                    <a:pt x="11609" y="6834"/>
                  </a:lnTo>
                  <a:lnTo>
                    <a:pt x="3127" y="14339"/>
                  </a:lnTo>
                  <a:lnTo>
                    <a:pt x="0" y="23545"/>
                  </a:lnTo>
                  <a:lnTo>
                    <a:pt x="3068" y="32778"/>
                  </a:lnTo>
                  <a:lnTo>
                    <a:pt x="11507" y="40339"/>
                  </a:lnTo>
                  <a:lnTo>
                    <a:pt x="24054" y="45461"/>
                  </a:lnTo>
                  <a:lnTo>
                    <a:pt x="39446" y="47370"/>
                  </a:lnTo>
                  <a:lnTo>
                    <a:pt x="54808" y="45559"/>
                  </a:lnTo>
                  <a:lnTo>
                    <a:pt x="67373" y="40520"/>
                  </a:lnTo>
                  <a:lnTo>
                    <a:pt x="75861" y="33017"/>
                  </a:lnTo>
                  <a:lnTo>
                    <a:pt x="78993" y="23812"/>
                  </a:lnTo>
                  <a:lnTo>
                    <a:pt x="75911" y="14576"/>
                  </a:lnTo>
                  <a:lnTo>
                    <a:pt x="67470" y="7019"/>
                  </a:lnTo>
                  <a:lnTo>
                    <a:pt x="54935" y="1906"/>
                  </a:lnTo>
                  <a:lnTo>
                    <a:pt x="39573" y="0"/>
                  </a:lnTo>
                  <a:close/>
                </a:path>
              </a:pathLst>
            </a:custGeom>
            <a:solidFill>
              <a:srgbClr val="FCCB1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9" name="object 31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049274" y="8783573"/>
              <a:ext cx="73660" cy="44324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1052507" y="8784184"/>
              <a:ext cx="72390" cy="37465"/>
            </a:xfrm>
            <a:custGeom>
              <a:avLst/>
              <a:gdLst/>
              <a:ahLst/>
              <a:cxnLst/>
              <a:rect l="l" t="t" r="r" b="b"/>
              <a:pathLst>
                <a:path w="72390" h="37465">
                  <a:moveTo>
                    <a:pt x="36156" y="0"/>
                  </a:moveTo>
                  <a:lnTo>
                    <a:pt x="22099" y="1440"/>
                  </a:lnTo>
                  <a:lnTo>
                    <a:pt x="10610" y="5476"/>
                  </a:lnTo>
                  <a:lnTo>
                    <a:pt x="2856" y="11537"/>
                  </a:lnTo>
                  <a:lnTo>
                    <a:pt x="0" y="19049"/>
                  </a:lnTo>
                  <a:lnTo>
                    <a:pt x="2790" y="26440"/>
                  </a:lnTo>
                  <a:lnTo>
                    <a:pt x="10461" y="32204"/>
                  </a:lnTo>
                  <a:lnTo>
                    <a:pt x="21881" y="35962"/>
                  </a:lnTo>
                  <a:lnTo>
                    <a:pt x="35915" y="37337"/>
                  </a:lnTo>
                  <a:lnTo>
                    <a:pt x="49972" y="36041"/>
                  </a:lnTo>
                  <a:lnTo>
                    <a:pt x="61496" y="32359"/>
                  </a:lnTo>
                  <a:lnTo>
                    <a:pt x="69291" y="26658"/>
                  </a:lnTo>
                  <a:lnTo>
                    <a:pt x="72161" y="19303"/>
                  </a:lnTo>
                  <a:lnTo>
                    <a:pt x="69348" y="11747"/>
                  </a:lnTo>
                  <a:lnTo>
                    <a:pt x="61641" y="5632"/>
                  </a:lnTo>
                  <a:lnTo>
                    <a:pt x="50192" y="1526"/>
                  </a:lnTo>
                  <a:lnTo>
                    <a:pt x="36156" y="0"/>
                  </a:lnTo>
                  <a:close/>
                </a:path>
              </a:pathLst>
            </a:custGeom>
            <a:solidFill>
              <a:srgbClr val="E7A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1" name="object 32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052512" y="8786571"/>
              <a:ext cx="65135" cy="34950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1052507" y="8784184"/>
              <a:ext cx="72390" cy="19685"/>
            </a:xfrm>
            <a:custGeom>
              <a:avLst/>
              <a:gdLst/>
              <a:ahLst/>
              <a:cxnLst/>
              <a:rect l="l" t="t" r="r" b="b"/>
              <a:pathLst>
                <a:path w="72390" h="19684">
                  <a:moveTo>
                    <a:pt x="36156" y="0"/>
                  </a:moveTo>
                  <a:lnTo>
                    <a:pt x="22099" y="1440"/>
                  </a:lnTo>
                  <a:lnTo>
                    <a:pt x="10610" y="5476"/>
                  </a:lnTo>
                  <a:lnTo>
                    <a:pt x="2856" y="11537"/>
                  </a:lnTo>
                  <a:lnTo>
                    <a:pt x="0" y="19049"/>
                  </a:lnTo>
                  <a:lnTo>
                    <a:pt x="1184" y="16362"/>
                  </a:lnTo>
                  <a:lnTo>
                    <a:pt x="6167" y="10456"/>
                  </a:lnTo>
                  <a:lnTo>
                    <a:pt x="17096" y="4567"/>
                  </a:lnTo>
                  <a:lnTo>
                    <a:pt x="36118" y="1930"/>
                  </a:lnTo>
                  <a:lnTo>
                    <a:pt x="55144" y="4687"/>
                  </a:lnTo>
                  <a:lnTo>
                    <a:pt x="66046" y="10655"/>
                  </a:lnTo>
                  <a:lnTo>
                    <a:pt x="70994" y="16603"/>
                  </a:lnTo>
                  <a:lnTo>
                    <a:pt x="72161" y="19303"/>
                  </a:lnTo>
                  <a:lnTo>
                    <a:pt x="69348" y="11747"/>
                  </a:lnTo>
                  <a:lnTo>
                    <a:pt x="61641" y="5632"/>
                  </a:lnTo>
                  <a:lnTo>
                    <a:pt x="50192" y="1526"/>
                  </a:lnTo>
                  <a:lnTo>
                    <a:pt x="36156" y="0"/>
                  </a:lnTo>
                  <a:close/>
                </a:path>
              </a:pathLst>
            </a:custGeom>
            <a:solidFill>
              <a:srgbClr val="BA78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1052512" y="8803234"/>
              <a:ext cx="72390" cy="19685"/>
            </a:xfrm>
            <a:custGeom>
              <a:avLst/>
              <a:gdLst/>
              <a:ahLst/>
              <a:cxnLst/>
              <a:rect l="l" t="t" r="r" b="b"/>
              <a:pathLst>
                <a:path w="72390" h="19684">
                  <a:moveTo>
                    <a:pt x="0" y="0"/>
                  </a:moveTo>
                  <a:lnTo>
                    <a:pt x="266" y="3038"/>
                  </a:lnTo>
                  <a:lnTo>
                    <a:pt x="3690" y="9732"/>
                  </a:lnTo>
                  <a:lnTo>
                    <a:pt x="14214" y="16453"/>
                  </a:lnTo>
                  <a:lnTo>
                    <a:pt x="35775" y="19570"/>
                  </a:lnTo>
                  <a:lnTo>
                    <a:pt x="45097" y="18275"/>
                  </a:lnTo>
                  <a:lnTo>
                    <a:pt x="35902" y="18275"/>
                  </a:lnTo>
                  <a:lnTo>
                    <a:pt x="21875" y="16907"/>
                  </a:lnTo>
                  <a:lnTo>
                    <a:pt x="10460" y="13152"/>
                  </a:lnTo>
                  <a:lnTo>
                    <a:pt x="2789" y="7390"/>
                  </a:lnTo>
                  <a:lnTo>
                    <a:pt x="0" y="0"/>
                  </a:lnTo>
                  <a:close/>
                </a:path>
                <a:path w="72390" h="19684">
                  <a:moveTo>
                    <a:pt x="69267" y="7615"/>
                  </a:moveTo>
                  <a:lnTo>
                    <a:pt x="61494" y="13293"/>
                  </a:lnTo>
                  <a:lnTo>
                    <a:pt x="49967" y="16973"/>
                  </a:lnTo>
                  <a:lnTo>
                    <a:pt x="35902" y="18275"/>
                  </a:lnTo>
                  <a:lnTo>
                    <a:pt x="45097" y="18275"/>
                  </a:lnTo>
                  <a:lnTo>
                    <a:pt x="57186" y="16595"/>
                  </a:lnTo>
                  <a:lnTo>
                    <a:pt x="67946" y="9950"/>
                  </a:lnTo>
                  <a:lnTo>
                    <a:pt x="69267" y="7615"/>
                  </a:lnTo>
                  <a:close/>
                </a:path>
                <a:path w="72390" h="19684">
                  <a:moveTo>
                    <a:pt x="72161" y="253"/>
                  </a:moveTo>
                  <a:lnTo>
                    <a:pt x="69321" y="7521"/>
                  </a:lnTo>
                  <a:lnTo>
                    <a:pt x="71717" y="3286"/>
                  </a:lnTo>
                  <a:lnTo>
                    <a:pt x="72161" y="253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1071153" y="8790724"/>
              <a:ext cx="36195" cy="24130"/>
            </a:xfrm>
            <a:custGeom>
              <a:avLst/>
              <a:gdLst/>
              <a:ahLst/>
              <a:cxnLst/>
              <a:rect l="l" t="t" r="r" b="b"/>
              <a:pathLst>
                <a:path w="36194" h="24129">
                  <a:moveTo>
                    <a:pt x="0" y="15074"/>
                  </a:moveTo>
                  <a:lnTo>
                    <a:pt x="15786" y="21666"/>
                  </a:lnTo>
                  <a:lnTo>
                    <a:pt x="15849" y="23507"/>
                  </a:lnTo>
                  <a:lnTo>
                    <a:pt x="20320" y="23571"/>
                  </a:lnTo>
                  <a:lnTo>
                    <a:pt x="20320" y="21716"/>
                  </a:lnTo>
                  <a:lnTo>
                    <a:pt x="25234" y="21551"/>
                  </a:lnTo>
                  <a:lnTo>
                    <a:pt x="28930" y="21005"/>
                  </a:lnTo>
                  <a:lnTo>
                    <a:pt x="31986" y="19875"/>
                  </a:lnTo>
                  <a:lnTo>
                    <a:pt x="20320" y="19875"/>
                  </a:lnTo>
                  <a:lnTo>
                    <a:pt x="15798" y="19862"/>
                  </a:lnTo>
                  <a:lnTo>
                    <a:pt x="12509" y="19710"/>
                  </a:lnTo>
                  <a:lnTo>
                    <a:pt x="9944" y="19215"/>
                  </a:lnTo>
                  <a:lnTo>
                    <a:pt x="6134" y="17602"/>
                  </a:lnTo>
                  <a:lnTo>
                    <a:pt x="5207" y="16484"/>
                  </a:lnTo>
                  <a:lnTo>
                    <a:pt x="5219" y="15087"/>
                  </a:lnTo>
                  <a:lnTo>
                    <a:pt x="0" y="15074"/>
                  </a:lnTo>
                  <a:close/>
                </a:path>
                <a:path w="36194" h="24129">
                  <a:moveTo>
                    <a:pt x="31984" y="12890"/>
                  </a:moveTo>
                  <a:lnTo>
                    <a:pt x="20345" y="12890"/>
                  </a:lnTo>
                  <a:lnTo>
                    <a:pt x="22440" y="13131"/>
                  </a:lnTo>
                  <a:lnTo>
                    <a:pt x="23799" y="13309"/>
                  </a:lnTo>
                  <a:lnTo>
                    <a:pt x="26454" y="13779"/>
                  </a:lnTo>
                  <a:lnTo>
                    <a:pt x="27965" y="14211"/>
                  </a:lnTo>
                  <a:lnTo>
                    <a:pt x="30226" y="15328"/>
                  </a:lnTo>
                  <a:lnTo>
                    <a:pt x="30632" y="15989"/>
                  </a:lnTo>
                  <a:lnTo>
                    <a:pt x="30378" y="16713"/>
                  </a:lnTo>
                  <a:lnTo>
                    <a:pt x="30162" y="17500"/>
                  </a:lnTo>
                  <a:lnTo>
                    <a:pt x="29197" y="18224"/>
                  </a:lnTo>
                  <a:lnTo>
                    <a:pt x="25768" y="19418"/>
                  </a:lnTo>
                  <a:lnTo>
                    <a:pt x="23380" y="19761"/>
                  </a:lnTo>
                  <a:lnTo>
                    <a:pt x="20320" y="19875"/>
                  </a:lnTo>
                  <a:lnTo>
                    <a:pt x="32019" y="19862"/>
                  </a:lnTo>
                  <a:lnTo>
                    <a:pt x="33909" y="19126"/>
                  </a:lnTo>
                  <a:lnTo>
                    <a:pt x="35318" y="17995"/>
                  </a:lnTo>
                  <a:lnTo>
                    <a:pt x="35991" y="15608"/>
                  </a:lnTo>
                  <a:lnTo>
                    <a:pt x="35344" y="14630"/>
                  </a:lnTo>
                  <a:lnTo>
                    <a:pt x="33680" y="13779"/>
                  </a:lnTo>
                  <a:lnTo>
                    <a:pt x="32067" y="12915"/>
                  </a:lnTo>
                  <a:close/>
                </a:path>
                <a:path w="36194" h="24129">
                  <a:moveTo>
                    <a:pt x="20231" y="0"/>
                  </a:moveTo>
                  <a:lnTo>
                    <a:pt x="15938" y="0"/>
                  </a:lnTo>
                  <a:lnTo>
                    <a:pt x="15849" y="2044"/>
                  </a:lnTo>
                  <a:lnTo>
                    <a:pt x="11290" y="2171"/>
                  </a:lnTo>
                  <a:lnTo>
                    <a:pt x="7785" y="2743"/>
                  </a:lnTo>
                  <a:lnTo>
                    <a:pt x="3060" y="4762"/>
                  </a:lnTo>
                  <a:lnTo>
                    <a:pt x="1828" y="5829"/>
                  </a:lnTo>
                  <a:lnTo>
                    <a:pt x="1612" y="8267"/>
                  </a:lnTo>
                  <a:lnTo>
                    <a:pt x="2374" y="9283"/>
                  </a:lnTo>
                  <a:lnTo>
                    <a:pt x="5588" y="10718"/>
                  </a:lnTo>
                  <a:lnTo>
                    <a:pt x="7874" y="11328"/>
                  </a:lnTo>
                  <a:lnTo>
                    <a:pt x="10833" y="11772"/>
                  </a:lnTo>
                  <a:lnTo>
                    <a:pt x="11671" y="11937"/>
                  </a:lnTo>
                  <a:lnTo>
                    <a:pt x="13322" y="12166"/>
                  </a:lnTo>
                  <a:lnTo>
                    <a:pt x="14160" y="12242"/>
                  </a:lnTo>
                  <a:lnTo>
                    <a:pt x="15824" y="12433"/>
                  </a:lnTo>
                  <a:lnTo>
                    <a:pt x="15798" y="19862"/>
                  </a:lnTo>
                  <a:lnTo>
                    <a:pt x="20320" y="19862"/>
                  </a:lnTo>
                  <a:lnTo>
                    <a:pt x="20345" y="12890"/>
                  </a:lnTo>
                  <a:lnTo>
                    <a:pt x="31984" y="12890"/>
                  </a:lnTo>
                  <a:lnTo>
                    <a:pt x="20345" y="10909"/>
                  </a:lnTo>
                  <a:lnTo>
                    <a:pt x="20346" y="10350"/>
                  </a:lnTo>
                  <a:lnTo>
                    <a:pt x="15824" y="10350"/>
                  </a:lnTo>
                  <a:lnTo>
                    <a:pt x="13868" y="10134"/>
                  </a:lnTo>
                  <a:lnTo>
                    <a:pt x="12319" y="9918"/>
                  </a:lnTo>
                  <a:lnTo>
                    <a:pt x="10756" y="9563"/>
                  </a:lnTo>
                  <a:lnTo>
                    <a:pt x="7696" y="8585"/>
                  </a:lnTo>
                  <a:lnTo>
                    <a:pt x="6972" y="7899"/>
                  </a:lnTo>
                  <a:lnTo>
                    <a:pt x="7035" y="6197"/>
                  </a:lnTo>
                  <a:lnTo>
                    <a:pt x="7785" y="5511"/>
                  </a:lnTo>
                  <a:lnTo>
                    <a:pt x="10934" y="4330"/>
                  </a:lnTo>
                  <a:lnTo>
                    <a:pt x="13106" y="3949"/>
                  </a:lnTo>
                  <a:lnTo>
                    <a:pt x="15836" y="3835"/>
                  </a:lnTo>
                  <a:lnTo>
                    <a:pt x="31150" y="3835"/>
                  </a:lnTo>
                  <a:lnTo>
                    <a:pt x="30099" y="3073"/>
                  </a:lnTo>
                  <a:lnTo>
                    <a:pt x="26225" y="2273"/>
                  </a:lnTo>
                  <a:lnTo>
                    <a:pt x="20358" y="2044"/>
                  </a:lnTo>
                  <a:lnTo>
                    <a:pt x="20231" y="0"/>
                  </a:lnTo>
                  <a:close/>
                </a:path>
                <a:path w="36194" h="24129">
                  <a:moveTo>
                    <a:pt x="31150" y="3835"/>
                  </a:moveTo>
                  <a:lnTo>
                    <a:pt x="15836" y="3835"/>
                  </a:lnTo>
                  <a:lnTo>
                    <a:pt x="15824" y="10350"/>
                  </a:lnTo>
                  <a:lnTo>
                    <a:pt x="20346" y="10350"/>
                  </a:lnTo>
                  <a:lnTo>
                    <a:pt x="20358" y="3860"/>
                  </a:lnTo>
                  <a:lnTo>
                    <a:pt x="31185" y="3860"/>
                  </a:lnTo>
                  <a:close/>
                </a:path>
                <a:path w="36194" h="24129">
                  <a:moveTo>
                    <a:pt x="31185" y="3860"/>
                  </a:moveTo>
                  <a:lnTo>
                    <a:pt x="20358" y="3860"/>
                  </a:lnTo>
                  <a:lnTo>
                    <a:pt x="23380" y="4000"/>
                  </a:lnTo>
                  <a:lnTo>
                    <a:pt x="25641" y="4444"/>
                  </a:lnTo>
                  <a:lnTo>
                    <a:pt x="27178" y="5194"/>
                  </a:lnTo>
                  <a:lnTo>
                    <a:pt x="28727" y="5918"/>
                  </a:lnTo>
                  <a:lnTo>
                    <a:pt x="29438" y="6819"/>
                  </a:lnTo>
                  <a:lnTo>
                    <a:pt x="29400" y="7873"/>
                  </a:lnTo>
                  <a:lnTo>
                    <a:pt x="34544" y="7873"/>
                  </a:lnTo>
                  <a:lnTo>
                    <a:pt x="34683" y="6972"/>
                  </a:lnTo>
                  <a:lnTo>
                    <a:pt x="33828" y="5829"/>
                  </a:lnTo>
                  <a:lnTo>
                    <a:pt x="31185" y="3860"/>
                  </a:lnTo>
                  <a:close/>
                </a:path>
              </a:pathLst>
            </a:custGeom>
            <a:solidFill>
              <a:srgbClr val="984D1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5" name="object 325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3186442" y="5237607"/>
            <a:ext cx="435076" cy="163055"/>
          </a:xfrm>
          <a:prstGeom prst="rect">
            <a:avLst/>
          </a:prstGeom>
        </p:spPr>
      </p:pic>
      <p:sp>
        <p:nvSpPr>
          <p:cNvPr id="326" name="object 326"/>
          <p:cNvSpPr/>
          <p:nvPr/>
        </p:nvSpPr>
        <p:spPr>
          <a:xfrm>
            <a:off x="3682682" y="5236184"/>
            <a:ext cx="594995" cy="163195"/>
          </a:xfrm>
          <a:custGeom>
            <a:avLst/>
            <a:gdLst/>
            <a:ahLst/>
            <a:cxnLst/>
            <a:rect l="l" t="t" r="r" b="b"/>
            <a:pathLst>
              <a:path w="594995" h="163195">
                <a:moveTo>
                  <a:pt x="97612" y="16713"/>
                </a:moveTo>
                <a:lnTo>
                  <a:pt x="7835" y="16713"/>
                </a:lnTo>
                <a:lnTo>
                  <a:pt x="7835" y="40716"/>
                </a:lnTo>
                <a:lnTo>
                  <a:pt x="69519" y="40716"/>
                </a:lnTo>
                <a:lnTo>
                  <a:pt x="68834" y="51409"/>
                </a:lnTo>
                <a:lnTo>
                  <a:pt x="67513" y="64287"/>
                </a:lnTo>
                <a:lnTo>
                  <a:pt x="65557" y="79336"/>
                </a:lnTo>
                <a:lnTo>
                  <a:pt x="62953" y="96545"/>
                </a:lnTo>
                <a:lnTo>
                  <a:pt x="89255" y="96545"/>
                </a:lnTo>
                <a:lnTo>
                  <a:pt x="92837" y="75958"/>
                </a:lnTo>
                <a:lnTo>
                  <a:pt x="95427" y="55791"/>
                </a:lnTo>
                <a:lnTo>
                  <a:pt x="97015" y="36042"/>
                </a:lnTo>
                <a:lnTo>
                  <a:pt x="97612" y="16713"/>
                </a:lnTo>
                <a:close/>
              </a:path>
              <a:path w="594995" h="163195">
                <a:moveTo>
                  <a:pt x="108991" y="108991"/>
                </a:moveTo>
                <a:lnTo>
                  <a:pt x="95846" y="110502"/>
                </a:lnTo>
                <a:lnTo>
                  <a:pt x="82232" y="111620"/>
                </a:lnTo>
                <a:lnTo>
                  <a:pt x="68122" y="112369"/>
                </a:lnTo>
                <a:lnTo>
                  <a:pt x="53530" y="112725"/>
                </a:lnTo>
                <a:lnTo>
                  <a:pt x="53530" y="65608"/>
                </a:lnTo>
                <a:lnTo>
                  <a:pt x="27203" y="65608"/>
                </a:lnTo>
                <a:lnTo>
                  <a:pt x="27203" y="112903"/>
                </a:lnTo>
                <a:lnTo>
                  <a:pt x="0" y="112903"/>
                </a:lnTo>
                <a:lnTo>
                  <a:pt x="0" y="136918"/>
                </a:lnTo>
                <a:lnTo>
                  <a:pt x="33413" y="136652"/>
                </a:lnTo>
                <a:lnTo>
                  <a:pt x="62712" y="135813"/>
                </a:lnTo>
                <a:lnTo>
                  <a:pt x="87909" y="134416"/>
                </a:lnTo>
                <a:lnTo>
                  <a:pt x="108991" y="132461"/>
                </a:lnTo>
                <a:lnTo>
                  <a:pt x="108991" y="112725"/>
                </a:lnTo>
                <a:lnTo>
                  <a:pt x="108991" y="108991"/>
                </a:lnTo>
                <a:close/>
              </a:path>
              <a:path w="594995" h="163195">
                <a:moveTo>
                  <a:pt x="230784" y="0"/>
                </a:moveTo>
                <a:lnTo>
                  <a:pt x="175844" y="0"/>
                </a:lnTo>
                <a:lnTo>
                  <a:pt x="175844" y="21691"/>
                </a:lnTo>
                <a:lnTo>
                  <a:pt x="230784" y="21691"/>
                </a:lnTo>
                <a:lnTo>
                  <a:pt x="230784" y="0"/>
                </a:lnTo>
                <a:close/>
              </a:path>
              <a:path w="594995" h="163195">
                <a:moveTo>
                  <a:pt x="248742" y="69049"/>
                </a:moveTo>
                <a:lnTo>
                  <a:pt x="247815" y="67360"/>
                </a:lnTo>
                <a:lnTo>
                  <a:pt x="245630" y="63322"/>
                </a:lnTo>
                <a:lnTo>
                  <a:pt x="233184" y="54203"/>
                </a:lnTo>
                <a:lnTo>
                  <a:pt x="225628" y="51447"/>
                </a:lnTo>
                <a:lnTo>
                  <a:pt x="221005" y="50965"/>
                </a:lnTo>
                <a:lnTo>
                  <a:pt x="221005" y="72478"/>
                </a:lnTo>
                <a:lnTo>
                  <a:pt x="221005" y="79476"/>
                </a:lnTo>
                <a:lnTo>
                  <a:pt x="218097" y="81965"/>
                </a:lnTo>
                <a:lnTo>
                  <a:pt x="206476" y="84810"/>
                </a:lnTo>
                <a:lnTo>
                  <a:pt x="200672" y="84785"/>
                </a:lnTo>
                <a:lnTo>
                  <a:pt x="189052" y="81813"/>
                </a:lnTo>
                <a:lnTo>
                  <a:pt x="186207" y="79476"/>
                </a:lnTo>
                <a:lnTo>
                  <a:pt x="186156" y="72771"/>
                </a:lnTo>
                <a:lnTo>
                  <a:pt x="189052" y="70383"/>
                </a:lnTo>
                <a:lnTo>
                  <a:pt x="200672" y="67424"/>
                </a:lnTo>
                <a:lnTo>
                  <a:pt x="206476" y="67360"/>
                </a:lnTo>
                <a:lnTo>
                  <a:pt x="218097" y="70091"/>
                </a:lnTo>
                <a:lnTo>
                  <a:pt x="221005" y="72478"/>
                </a:lnTo>
                <a:lnTo>
                  <a:pt x="221005" y="50965"/>
                </a:lnTo>
                <a:lnTo>
                  <a:pt x="216738" y="50507"/>
                </a:lnTo>
                <a:lnTo>
                  <a:pt x="210070" y="49999"/>
                </a:lnTo>
                <a:lnTo>
                  <a:pt x="203428" y="49885"/>
                </a:lnTo>
                <a:lnTo>
                  <a:pt x="196786" y="50165"/>
                </a:lnTo>
                <a:lnTo>
                  <a:pt x="158597" y="68973"/>
                </a:lnTo>
                <a:lnTo>
                  <a:pt x="158597" y="65786"/>
                </a:lnTo>
                <a:lnTo>
                  <a:pt x="137439" y="65786"/>
                </a:lnTo>
                <a:lnTo>
                  <a:pt x="137439" y="1422"/>
                </a:lnTo>
                <a:lnTo>
                  <a:pt x="110947" y="1422"/>
                </a:lnTo>
                <a:lnTo>
                  <a:pt x="110947" y="162877"/>
                </a:lnTo>
                <a:lnTo>
                  <a:pt x="137439" y="162877"/>
                </a:lnTo>
                <a:lnTo>
                  <a:pt x="137439" y="90500"/>
                </a:lnTo>
                <a:lnTo>
                  <a:pt x="158597" y="90500"/>
                </a:lnTo>
                <a:lnTo>
                  <a:pt x="158597" y="82461"/>
                </a:lnTo>
                <a:lnTo>
                  <a:pt x="160451" y="86550"/>
                </a:lnTo>
                <a:lnTo>
                  <a:pt x="169367" y="94983"/>
                </a:lnTo>
                <a:lnTo>
                  <a:pt x="174955" y="98056"/>
                </a:lnTo>
                <a:lnTo>
                  <a:pt x="188455" y="101968"/>
                </a:lnTo>
                <a:lnTo>
                  <a:pt x="195732" y="102971"/>
                </a:lnTo>
                <a:lnTo>
                  <a:pt x="211251" y="103085"/>
                </a:lnTo>
                <a:lnTo>
                  <a:pt x="218516" y="102235"/>
                </a:lnTo>
                <a:lnTo>
                  <a:pt x="232029" y="98679"/>
                </a:lnTo>
                <a:lnTo>
                  <a:pt x="237629" y="95618"/>
                </a:lnTo>
                <a:lnTo>
                  <a:pt x="246519" y="86982"/>
                </a:lnTo>
                <a:lnTo>
                  <a:pt x="247459" y="84810"/>
                </a:lnTo>
                <a:lnTo>
                  <a:pt x="248691" y="81965"/>
                </a:lnTo>
                <a:lnTo>
                  <a:pt x="248742" y="69049"/>
                </a:lnTo>
                <a:close/>
              </a:path>
              <a:path w="594995" h="163195">
                <a:moveTo>
                  <a:pt x="253365" y="25425"/>
                </a:moveTo>
                <a:lnTo>
                  <a:pt x="153987" y="25425"/>
                </a:lnTo>
                <a:lnTo>
                  <a:pt x="153987" y="47294"/>
                </a:lnTo>
                <a:lnTo>
                  <a:pt x="253365" y="47294"/>
                </a:lnTo>
                <a:lnTo>
                  <a:pt x="253365" y="25425"/>
                </a:lnTo>
                <a:close/>
              </a:path>
              <a:path w="594995" h="163195">
                <a:moveTo>
                  <a:pt x="287858" y="109169"/>
                </a:moveTo>
                <a:lnTo>
                  <a:pt x="170688" y="109169"/>
                </a:lnTo>
                <a:lnTo>
                  <a:pt x="170688" y="132461"/>
                </a:lnTo>
                <a:lnTo>
                  <a:pt x="260299" y="132461"/>
                </a:lnTo>
                <a:lnTo>
                  <a:pt x="260299" y="162877"/>
                </a:lnTo>
                <a:lnTo>
                  <a:pt x="287858" y="162877"/>
                </a:lnTo>
                <a:lnTo>
                  <a:pt x="287858" y="109169"/>
                </a:lnTo>
                <a:close/>
              </a:path>
              <a:path w="594995" h="163195">
                <a:moveTo>
                  <a:pt x="307771" y="43383"/>
                </a:moveTo>
                <a:lnTo>
                  <a:pt x="287858" y="43383"/>
                </a:lnTo>
                <a:lnTo>
                  <a:pt x="287858" y="1600"/>
                </a:lnTo>
                <a:lnTo>
                  <a:pt x="261188" y="1600"/>
                </a:lnTo>
                <a:lnTo>
                  <a:pt x="261188" y="103657"/>
                </a:lnTo>
                <a:lnTo>
                  <a:pt x="287858" y="103657"/>
                </a:lnTo>
                <a:lnTo>
                  <a:pt x="287858" y="68275"/>
                </a:lnTo>
                <a:lnTo>
                  <a:pt x="307771" y="68275"/>
                </a:lnTo>
                <a:lnTo>
                  <a:pt x="307771" y="43383"/>
                </a:lnTo>
                <a:close/>
              </a:path>
              <a:path w="594995" h="163195">
                <a:moveTo>
                  <a:pt x="386346" y="18669"/>
                </a:moveTo>
                <a:lnTo>
                  <a:pt x="304749" y="18669"/>
                </a:lnTo>
                <a:lnTo>
                  <a:pt x="304749" y="42862"/>
                </a:lnTo>
                <a:lnTo>
                  <a:pt x="354888" y="42862"/>
                </a:lnTo>
                <a:lnTo>
                  <a:pt x="352666" y="54622"/>
                </a:lnTo>
                <a:lnTo>
                  <a:pt x="326377" y="96583"/>
                </a:lnTo>
                <a:lnTo>
                  <a:pt x="293547" y="120383"/>
                </a:lnTo>
                <a:lnTo>
                  <a:pt x="314528" y="136918"/>
                </a:lnTo>
                <a:lnTo>
                  <a:pt x="356311" y="102501"/>
                </a:lnTo>
                <a:lnTo>
                  <a:pt x="381482" y="54571"/>
                </a:lnTo>
                <a:lnTo>
                  <a:pt x="385127" y="36982"/>
                </a:lnTo>
                <a:lnTo>
                  <a:pt x="386346" y="18669"/>
                </a:lnTo>
                <a:close/>
              </a:path>
              <a:path w="594995" h="163195">
                <a:moveTo>
                  <a:pt x="435254" y="1435"/>
                </a:moveTo>
                <a:lnTo>
                  <a:pt x="408762" y="1435"/>
                </a:lnTo>
                <a:lnTo>
                  <a:pt x="408762" y="162877"/>
                </a:lnTo>
                <a:lnTo>
                  <a:pt x="435254" y="162877"/>
                </a:lnTo>
                <a:lnTo>
                  <a:pt x="435254" y="1435"/>
                </a:lnTo>
                <a:close/>
              </a:path>
              <a:path w="594995" h="163195">
                <a:moveTo>
                  <a:pt x="587806" y="41084"/>
                </a:moveTo>
                <a:lnTo>
                  <a:pt x="582942" y="40259"/>
                </a:lnTo>
                <a:lnTo>
                  <a:pt x="577545" y="38912"/>
                </a:lnTo>
                <a:lnTo>
                  <a:pt x="565708" y="35242"/>
                </a:lnTo>
                <a:lnTo>
                  <a:pt x="564705" y="34861"/>
                </a:lnTo>
                <a:lnTo>
                  <a:pt x="559689" y="32956"/>
                </a:lnTo>
                <a:lnTo>
                  <a:pt x="547471" y="27520"/>
                </a:lnTo>
                <a:lnTo>
                  <a:pt x="542378" y="24168"/>
                </a:lnTo>
                <a:lnTo>
                  <a:pt x="538302" y="20180"/>
                </a:lnTo>
                <a:lnTo>
                  <a:pt x="534200" y="16217"/>
                </a:lnTo>
                <a:lnTo>
                  <a:pt x="532155" y="12103"/>
                </a:lnTo>
                <a:lnTo>
                  <a:pt x="532155" y="368"/>
                </a:lnTo>
                <a:lnTo>
                  <a:pt x="502462" y="368"/>
                </a:lnTo>
                <a:lnTo>
                  <a:pt x="502462" y="12103"/>
                </a:lnTo>
                <a:lnTo>
                  <a:pt x="500456" y="16243"/>
                </a:lnTo>
                <a:lnTo>
                  <a:pt x="457390" y="38950"/>
                </a:lnTo>
                <a:lnTo>
                  <a:pt x="447179" y="41084"/>
                </a:lnTo>
                <a:lnTo>
                  <a:pt x="462457" y="60629"/>
                </a:lnTo>
                <a:lnTo>
                  <a:pt x="498944" y="48069"/>
                </a:lnTo>
                <a:lnTo>
                  <a:pt x="517398" y="34861"/>
                </a:lnTo>
                <a:lnTo>
                  <a:pt x="522566" y="39674"/>
                </a:lnTo>
                <a:lnTo>
                  <a:pt x="559358" y="57772"/>
                </a:lnTo>
                <a:lnTo>
                  <a:pt x="572516" y="60629"/>
                </a:lnTo>
                <a:lnTo>
                  <a:pt x="587806" y="41084"/>
                </a:lnTo>
                <a:close/>
              </a:path>
              <a:path w="594995" h="163195">
                <a:moveTo>
                  <a:pt x="594931" y="85178"/>
                </a:moveTo>
                <a:lnTo>
                  <a:pt x="594563" y="62420"/>
                </a:lnTo>
                <a:lnTo>
                  <a:pt x="439356" y="62420"/>
                </a:lnTo>
                <a:lnTo>
                  <a:pt x="439356" y="85178"/>
                </a:lnTo>
                <a:lnTo>
                  <a:pt x="502462" y="85178"/>
                </a:lnTo>
                <a:lnTo>
                  <a:pt x="502462" y="91579"/>
                </a:lnTo>
                <a:lnTo>
                  <a:pt x="457657" y="91579"/>
                </a:lnTo>
                <a:lnTo>
                  <a:pt x="457657" y="112737"/>
                </a:lnTo>
                <a:lnTo>
                  <a:pt x="546747" y="112737"/>
                </a:lnTo>
                <a:lnTo>
                  <a:pt x="546747" y="116471"/>
                </a:lnTo>
                <a:lnTo>
                  <a:pt x="457657" y="116471"/>
                </a:lnTo>
                <a:lnTo>
                  <a:pt x="457657" y="161099"/>
                </a:lnTo>
                <a:lnTo>
                  <a:pt x="580161" y="161099"/>
                </a:lnTo>
                <a:lnTo>
                  <a:pt x="580161" y="139763"/>
                </a:lnTo>
                <a:lnTo>
                  <a:pt x="487362" y="139763"/>
                </a:lnTo>
                <a:lnTo>
                  <a:pt x="487362" y="135674"/>
                </a:lnTo>
                <a:lnTo>
                  <a:pt x="576605" y="135674"/>
                </a:lnTo>
                <a:lnTo>
                  <a:pt x="576605" y="91579"/>
                </a:lnTo>
                <a:lnTo>
                  <a:pt x="531812" y="91579"/>
                </a:lnTo>
                <a:lnTo>
                  <a:pt x="531812" y="85178"/>
                </a:lnTo>
                <a:lnTo>
                  <a:pt x="594931" y="8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7" name="object 327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2284006" y="8385606"/>
            <a:ext cx="3537915" cy="177177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2284006" y="8158391"/>
            <a:ext cx="4168889" cy="179565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3260356" y="7931187"/>
            <a:ext cx="3435794" cy="179539"/>
          </a:xfrm>
          <a:prstGeom prst="rect">
            <a:avLst/>
          </a:prstGeom>
        </p:spPr>
      </p:pic>
      <p:sp>
        <p:nvSpPr>
          <p:cNvPr id="330" name="object 330"/>
          <p:cNvSpPr/>
          <p:nvPr/>
        </p:nvSpPr>
        <p:spPr>
          <a:xfrm>
            <a:off x="532465" y="4792230"/>
            <a:ext cx="2527935" cy="387350"/>
          </a:xfrm>
          <a:custGeom>
            <a:avLst/>
            <a:gdLst/>
            <a:ahLst/>
            <a:cxnLst/>
            <a:rect l="l" t="t" r="r" b="b"/>
            <a:pathLst>
              <a:path w="2527935" h="387350">
                <a:moveTo>
                  <a:pt x="233641" y="21348"/>
                </a:moveTo>
                <a:lnTo>
                  <a:pt x="0" y="21348"/>
                </a:lnTo>
                <a:lnTo>
                  <a:pt x="0" y="380860"/>
                </a:lnTo>
                <a:lnTo>
                  <a:pt x="241109" y="380860"/>
                </a:lnTo>
                <a:lnTo>
                  <a:pt x="241109" y="301917"/>
                </a:lnTo>
                <a:lnTo>
                  <a:pt x="96558" y="301917"/>
                </a:lnTo>
                <a:lnTo>
                  <a:pt x="96558" y="235775"/>
                </a:lnTo>
                <a:lnTo>
                  <a:pt x="225640" y="235775"/>
                </a:lnTo>
                <a:lnTo>
                  <a:pt x="225640" y="157899"/>
                </a:lnTo>
                <a:lnTo>
                  <a:pt x="96558" y="157899"/>
                </a:lnTo>
                <a:lnTo>
                  <a:pt x="96558" y="100291"/>
                </a:lnTo>
                <a:lnTo>
                  <a:pt x="233641" y="100291"/>
                </a:lnTo>
                <a:lnTo>
                  <a:pt x="233641" y="21348"/>
                </a:lnTo>
                <a:close/>
              </a:path>
              <a:path w="2527935" h="387350">
                <a:moveTo>
                  <a:pt x="429933" y="113093"/>
                </a:moveTo>
                <a:lnTo>
                  <a:pt x="374574" y="120347"/>
                </a:lnTo>
                <a:lnTo>
                  <a:pt x="331429" y="140403"/>
                </a:lnTo>
                <a:lnTo>
                  <a:pt x="300547" y="170700"/>
                </a:lnTo>
                <a:lnTo>
                  <a:pt x="281980" y="208678"/>
                </a:lnTo>
                <a:lnTo>
                  <a:pt x="275780" y="251777"/>
                </a:lnTo>
                <a:lnTo>
                  <a:pt x="282194" y="297709"/>
                </a:lnTo>
                <a:lnTo>
                  <a:pt x="300718" y="335039"/>
                </a:lnTo>
                <a:lnTo>
                  <a:pt x="330276" y="362844"/>
                </a:lnTo>
                <a:lnTo>
                  <a:pt x="369795" y="380203"/>
                </a:lnTo>
                <a:lnTo>
                  <a:pt x="418198" y="386194"/>
                </a:lnTo>
                <a:lnTo>
                  <a:pt x="439650" y="385495"/>
                </a:lnTo>
                <a:lnTo>
                  <a:pt x="459403" y="383398"/>
                </a:lnTo>
                <a:lnTo>
                  <a:pt x="476555" y="379898"/>
                </a:lnTo>
                <a:lnTo>
                  <a:pt x="490207" y="374992"/>
                </a:lnTo>
                <a:lnTo>
                  <a:pt x="481070" y="311518"/>
                </a:lnTo>
                <a:lnTo>
                  <a:pt x="437934" y="311518"/>
                </a:lnTo>
                <a:lnTo>
                  <a:pt x="413614" y="307684"/>
                </a:lnTo>
                <a:lnTo>
                  <a:pt x="393395" y="296049"/>
                </a:lnTo>
                <a:lnTo>
                  <a:pt x="379576" y="276413"/>
                </a:lnTo>
                <a:lnTo>
                  <a:pt x="374459" y="248577"/>
                </a:lnTo>
                <a:lnTo>
                  <a:pt x="378710" y="222843"/>
                </a:lnTo>
                <a:lnTo>
                  <a:pt x="391261" y="203166"/>
                </a:lnTo>
                <a:lnTo>
                  <a:pt x="410614" y="190593"/>
                </a:lnTo>
                <a:lnTo>
                  <a:pt x="435267" y="186169"/>
                </a:lnTo>
                <a:lnTo>
                  <a:pt x="478082" y="186169"/>
                </a:lnTo>
                <a:lnTo>
                  <a:pt x="490207" y="122173"/>
                </a:lnTo>
                <a:lnTo>
                  <a:pt x="475538" y="118054"/>
                </a:lnTo>
                <a:lnTo>
                  <a:pt x="460070" y="115233"/>
                </a:lnTo>
                <a:lnTo>
                  <a:pt x="444601" y="113612"/>
                </a:lnTo>
                <a:lnTo>
                  <a:pt x="429933" y="113093"/>
                </a:lnTo>
                <a:close/>
              </a:path>
              <a:path w="2527935" h="387350">
                <a:moveTo>
                  <a:pt x="480072" y="304584"/>
                </a:moveTo>
                <a:lnTo>
                  <a:pt x="470634" y="307692"/>
                </a:lnTo>
                <a:lnTo>
                  <a:pt x="460603" y="309851"/>
                </a:lnTo>
                <a:lnTo>
                  <a:pt x="449772" y="311109"/>
                </a:lnTo>
                <a:lnTo>
                  <a:pt x="437934" y="311518"/>
                </a:lnTo>
                <a:lnTo>
                  <a:pt x="481070" y="311518"/>
                </a:lnTo>
                <a:lnTo>
                  <a:pt x="480072" y="304584"/>
                </a:lnTo>
                <a:close/>
              </a:path>
              <a:path w="2527935" h="387350">
                <a:moveTo>
                  <a:pt x="478082" y="186169"/>
                </a:moveTo>
                <a:lnTo>
                  <a:pt x="435267" y="186169"/>
                </a:lnTo>
                <a:lnTo>
                  <a:pt x="448817" y="186645"/>
                </a:lnTo>
                <a:lnTo>
                  <a:pt x="460065" y="187972"/>
                </a:lnTo>
                <a:lnTo>
                  <a:pt x="469315" y="189994"/>
                </a:lnTo>
                <a:lnTo>
                  <a:pt x="476872" y="192557"/>
                </a:lnTo>
                <a:lnTo>
                  <a:pt x="478082" y="186169"/>
                </a:lnTo>
                <a:close/>
              </a:path>
              <a:path w="2527935" h="387350">
                <a:moveTo>
                  <a:pt x="653961" y="112560"/>
                </a:moveTo>
                <a:lnTo>
                  <a:pt x="604517" y="118999"/>
                </a:lnTo>
                <a:lnTo>
                  <a:pt x="564366" y="137446"/>
                </a:lnTo>
                <a:lnTo>
                  <a:pt x="534483" y="166595"/>
                </a:lnTo>
                <a:lnTo>
                  <a:pt x="515840" y="205141"/>
                </a:lnTo>
                <a:lnTo>
                  <a:pt x="509409" y="251777"/>
                </a:lnTo>
                <a:lnTo>
                  <a:pt x="516360" y="298585"/>
                </a:lnTo>
                <a:lnTo>
                  <a:pt x="535832" y="336153"/>
                </a:lnTo>
                <a:lnTo>
                  <a:pt x="565749" y="363812"/>
                </a:lnTo>
                <a:lnTo>
                  <a:pt x="604039" y="380897"/>
                </a:lnTo>
                <a:lnTo>
                  <a:pt x="648627" y="386740"/>
                </a:lnTo>
                <a:lnTo>
                  <a:pt x="649160" y="386740"/>
                </a:lnTo>
                <a:lnTo>
                  <a:pt x="691926" y="381371"/>
                </a:lnTo>
                <a:lnTo>
                  <a:pt x="730490" y="365042"/>
                </a:lnTo>
                <a:lnTo>
                  <a:pt x="761805" y="337423"/>
                </a:lnTo>
                <a:lnTo>
                  <a:pt x="771675" y="318998"/>
                </a:lnTo>
                <a:lnTo>
                  <a:pt x="650760" y="318998"/>
                </a:lnTo>
                <a:lnTo>
                  <a:pt x="631798" y="313712"/>
                </a:lnTo>
                <a:lnTo>
                  <a:pt x="618683" y="299123"/>
                </a:lnTo>
                <a:lnTo>
                  <a:pt x="611070" y="277132"/>
                </a:lnTo>
                <a:lnTo>
                  <a:pt x="608609" y="249643"/>
                </a:lnTo>
                <a:lnTo>
                  <a:pt x="610778" y="224184"/>
                </a:lnTo>
                <a:lnTo>
                  <a:pt x="617951" y="201977"/>
                </a:lnTo>
                <a:lnTo>
                  <a:pt x="631128" y="186271"/>
                </a:lnTo>
                <a:lnTo>
                  <a:pt x="651306" y="180314"/>
                </a:lnTo>
                <a:lnTo>
                  <a:pt x="773292" y="180314"/>
                </a:lnTo>
                <a:lnTo>
                  <a:pt x="766103" y="165561"/>
                </a:lnTo>
                <a:lnTo>
                  <a:pt x="737512" y="137139"/>
                </a:lnTo>
                <a:lnTo>
                  <a:pt x="699705" y="118961"/>
                </a:lnTo>
                <a:lnTo>
                  <a:pt x="653961" y="112560"/>
                </a:lnTo>
                <a:close/>
              </a:path>
              <a:path w="2527935" h="387350">
                <a:moveTo>
                  <a:pt x="773292" y="180314"/>
                </a:moveTo>
                <a:lnTo>
                  <a:pt x="651306" y="180314"/>
                </a:lnTo>
                <a:lnTo>
                  <a:pt x="669471" y="186046"/>
                </a:lnTo>
                <a:lnTo>
                  <a:pt x="681894" y="201377"/>
                </a:lnTo>
                <a:lnTo>
                  <a:pt x="689022" y="223509"/>
                </a:lnTo>
                <a:lnTo>
                  <a:pt x="691299" y="249643"/>
                </a:lnTo>
                <a:lnTo>
                  <a:pt x="688722" y="278257"/>
                </a:lnTo>
                <a:lnTo>
                  <a:pt x="681094" y="300123"/>
                </a:lnTo>
                <a:lnTo>
                  <a:pt x="668571" y="314087"/>
                </a:lnTo>
                <a:lnTo>
                  <a:pt x="651306" y="318998"/>
                </a:lnTo>
                <a:lnTo>
                  <a:pt x="771675" y="318998"/>
                </a:lnTo>
                <a:lnTo>
                  <a:pt x="782827" y="298182"/>
                </a:lnTo>
                <a:lnTo>
                  <a:pt x="790511" y="246989"/>
                </a:lnTo>
                <a:lnTo>
                  <a:pt x="784196" y="202689"/>
                </a:lnTo>
                <a:lnTo>
                  <a:pt x="773292" y="180314"/>
                </a:lnTo>
                <a:close/>
              </a:path>
              <a:path w="2527935" h="387350">
                <a:moveTo>
                  <a:pt x="917447" y="118427"/>
                </a:moveTo>
                <a:lnTo>
                  <a:pt x="834237" y="118427"/>
                </a:lnTo>
                <a:lnTo>
                  <a:pt x="835021" y="137824"/>
                </a:lnTo>
                <a:lnTo>
                  <a:pt x="835704" y="159227"/>
                </a:lnTo>
                <a:lnTo>
                  <a:pt x="836187" y="182633"/>
                </a:lnTo>
                <a:lnTo>
                  <a:pt x="836255" y="192072"/>
                </a:lnTo>
                <a:lnTo>
                  <a:pt x="836371" y="380860"/>
                </a:lnTo>
                <a:lnTo>
                  <a:pt x="932903" y="380860"/>
                </a:lnTo>
                <a:lnTo>
                  <a:pt x="932903" y="225107"/>
                </a:lnTo>
                <a:lnTo>
                  <a:pt x="933450" y="217639"/>
                </a:lnTo>
                <a:lnTo>
                  <a:pt x="967054" y="189915"/>
                </a:lnTo>
                <a:lnTo>
                  <a:pt x="1092526" y="189915"/>
                </a:lnTo>
                <a:lnTo>
                  <a:pt x="1090994" y="178043"/>
                </a:lnTo>
                <a:lnTo>
                  <a:pt x="1077682" y="152031"/>
                </a:lnTo>
                <a:lnTo>
                  <a:pt x="921727" y="152031"/>
                </a:lnTo>
                <a:lnTo>
                  <a:pt x="917447" y="118427"/>
                </a:lnTo>
                <a:close/>
              </a:path>
              <a:path w="2527935" h="387350">
                <a:moveTo>
                  <a:pt x="1092526" y="189915"/>
                </a:moveTo>
                <a:lnTo>
                  <a:pt x="967054" y="189915"/>
                </a:lnTo>
                <a:lnTo>
                  <a:pt x="982209" y="193137"/>
                </a:lnTo>
                <a:lnTo>
                  <a:pt x="992655" y="202506"/>
                </a:lnTo>
                <a:lnTo>
                  <a:pt x="998699" y="217578"/>
                </a:lnTo>
                <a:lnTo>
                  <a:pt x="1000645" y="237909"/>
                </a:lnTo>
                <a:lnTo>
                  <a:pt x="1000645" y="380860"/>
                </a:lnTo>
                <a:lnTo>
                  <a:pt x="1097203" y="380860"/>
                </a:lnTo>
                <a:lnTo>
                  <a:pt x="1097203" y="226174"/>
                </a:lnTo>
                <a:lnTo>
                  <a:pt x="1092526" y="189915"/>
                </a:lnTo>
                <a:close/>
              </a:path>
              <a:path w="2527935" h="387350">
                <a:moveTo>
                  <a:pt x="1002258" y="112560"/>
                </a:moveTo>
                <a:lnTo>
                  <a:pt x="972819" y="116777"/>
                </a:lnTo>
                <a:lnTo>
                  <a:pt x="949980" y="127095"/>
                </a:lnTo>
                <a:lnTo>
                  <a:pt x="933544" y="140013"/>
                </a:lnTo>
                <a:lnTo>
                  <a:pt x="923315" y="152031"/>
                </a:lnTo>
                <a:lnTo>
                  <a:pt x="1077682" y="152031"/>
                </a:lnTo>
                <a:lnTo>
                  <a:pt x="1072734" y="142363"/>
                </a:lnTo>
                <a:lnTo>
                  <a:pt x="1042972" y="120186"/>
                </a:lnTo>
                <a:lnTo>
                  <a:pt x="1002258" y="112560"/>
                </a:lnTo>
                <a:close/>
              </a:path>
              <a:path w="2527935" h="387350">
                <a:moveTo>
                  <a:pt x="1287627" y="112560"/>
                </a:moveTo>
                <a:lnTo>
                  <a:pt x="1238183" y="118999"/>
                </a:lnTo>
                <a:lnTo>
                  <a:pt x="1198033" y="137446"/>
                </a:lnTo>
                <a:lnTo>
                  <a:pt x="1168150" y="166595"/>
                </a:lnTo>
                <a:lnTo>
                  <a:pt x="1149506" y="205141"/>
                </a:lnTo>
                <a:lnTo>
                  <a:pt x="1143076" y="251777"/>
                </a:lnTo>
                <a:lnTo>
                  <a:pt x="1150026" y="298585"/>
                </a:lnTo>
                <a:lnTo>
                  <a:pt x="1169494" y="336153"/>
                </a:lnTo>
                <a:lnTo>
                  <a:pt x="1199407" y="363812"/>
                </a:lnTo>
                <a:lnTo>
                  <a:pt x="1237694" y="380897"/>
                </a:lnTo>
                <a:lnTo>
                  <a:pt x="1282280" y="386740"/>
                </a:lnTo>
                <a:lnTo>
                  <a:pt x="1282827" y="386740"/>
                </a:lnTo>
                <a:lnTo>
                  <a:pt x="1325588" y="381371"/>
                </a:lnTo>
                <a:lnTo>
                  <a:pt x="1364151" y="365042"/>
                </a:lnTo>
                <a:lnTo>
                  <a:pt x="1395468" y="337423"/>
                </a:lnTo>
                <a:lnTo>
                  <a:pt x="1405339" y="318998"/>
                </a:lnTo>
                <a:lnTo>
                  <a:pt x="1284414" y="318998"/>
                </a:lnTo>
                <a:lnTo>
                  <a:pt x="1265466" y="313712"/>
                </a:lnTo>
                <a:lnTo>
                  <a:pt x="1252359" y="299123"/>
                </a:lnTo>
                <a:lnTo>
                  <a:pt x="1244748" y="277132"/>
                </a:lnTo>
                <a:lnTo>
                  <a:pt x="1242288" y="249643"/>
                </a:lnTo>
                <a:lnTo>
                  <a:pt x="1244457" y="224184"/>
                </a:lnTo>
                <a:lnTo>
                  <a:pt x="1251627" y="201977"/>
                </a:lnTo>
                <a:lnTo>
                  <a:pt x="1264796" y="186271"/>
                </a:lnTo>
                <a:lnTo>
                  <a:pt x="1284960" y="180314"/>
                </a:lnTo>
                <a:lnTo>
                  <a:pt x="1406958" y="180314"/>
                </a:lnTo>
                <a:lnTo>
                  <a:pt x="1399769" y="165561"/>
                </a:lnTo>
                <a:lnTo>
                  <a:pt x="1371179" y="137139"/>
                </a:lnTo>
                <a:lnTo>
                  <a:pt x="1333371" y="118961"/>
                </a:lnTo>
                <a:lnTo>
                  <a:pt x="1287627" y="112560"/>
                </a:lnTo>
                <a:close/>
              </a:path>
              <a:path w="2527935" h="387350">
                <a:moveTo>
                  <a:pt x="1406958" y="180314"/>
                </a:moveTo>
                <a:lnTo>
                  <a:pt x="1284960" y="180314"/>
                </a:lnTo>
                <a:lnTo>
                  <a:pt x="1303139" y="186046"/>
                </a:lnTo>
                <a:lnTo>
                  <a:pt x="1315570" y="201377"/>
                </a:lnTo>
                <a:lnTo>
                  <a:pt x="1322701" y="223509"/>
                </a:lnTo>
                <a:lnTo>
                  <a:pt x="1324978" y="249643"/>
                </a:lnTo>
                <a:lnTo>
                  <a:pt x="1322400" y="278257"/>
                </a:lnTo>
                <a:lnTo>
                  <a:pt x="1314770" y="300123"/>
                </a:lnTo>
                <a:lnTo>
                  <a:pt x="1302239" y="314087"/>
                </a:lnTo>
                <a:lnTo>
                  <a:pt x="1284960" y="318998"/>
                </a:lnTo>
                <a:lnTo>
                  <a:pt x="1405339" y="318998"/>
                </a:lnTo>
                <a:lnTo>
                  <a:pt x="1416492" y="298182"/>
                </a:lnTo>
                <a:lnTo>
                  <a:pt x="1424178" y="246989"/>
                </a:lnTo>
                <a:lnTo>
                  <a:pt x="1417862" y="202689"/>
                </a:lnTo>
                <a:lnTo>
                  <a:pt x="1406958" y="180314"/>
                </a:lnTo>
                <a:close/>
              </a:path>
              <a:path w="2527935" h="387350">
                <a:moveTo>
                  <a:pt x="1548980" y="118427"/>
                </a:moveTo>
                <a:lnTo>
                  <a:pt x="1468437" y="118427"/>
                </a:lnTo>
                <a:lnTo>
                  <a:pt x="1469169" y="136559"/>
                </a:lnTo>
                <a:lnTo>
                  <a:pt x="1469904" y="159227"/>
                </a:lnTo>
                <a:lnTo>
                  <a:pt x="1470387" y="182633"/>
                </a:lnTo>
                <a:lnTo>
                  <a:pt x="1470452" y="191614"/>
                </a:lnTo>
                <a:lnTo>
                  <a:pt x="1470571" y="380860"/>
                </a:lnTo>
                <a:lnTo>
                  <a:pt x="1563928" y="380860"/>
                </a:lnTo>
                <a:lnTo>
                  <a:pt x="1563928" y="224574"/>
                </a:lnTo>
                <a:lnTo>
                  <a:pt x="1564462" y="217639"/>
                </a:lnTo>
                <a:lnTo>
                  <a:pt x="1595932" y="189915"/>
                </a:lnTo>
                <a:lnTo>
                  <a:pt x="1871989" y="189915"/>
                </a:lnTo>
                <a:lnTo>
                  <a:pt x="1870533" y="178043"/>
                </a:lnTo>
                <a:lnTo>
                  <a:pt x="1859213" y="154698"/>
                </a:lnTo>
                <a:lnTo>
                  <a:pt x="1703679" y="154698"/>
                </a:lnTo>
                <a:lnTo>
                  <a:pt x="1701690" y="151498"/>
                </a:lnTo>
                <a:lnTo>
                  <a:pt x="1552727" y="151498"/>
                </a:lnTo>
                <a:lnTo>
                  <a:pt x="1548980" y="118427"/>
                </a:lnTo>
                <a:close/>
              </a:path>
              <a:path w="2527935" h="387350">
                <a:moveTo>
                  <a:pt x="1752219" y="189915"/>
                </a:moveTo>
                <a:lnTo>
                  <a:pt x="1595932" y="189915"/>
                </a:lnTo>
                <a:lnTo>
                  <a:pt x="1609987" y="193372"/>
                </a:lnTo>
                <a:lnTo>
                  <a:pt x="1619597" y="203177"/>
                </a:lnTo>
                <a:lnTo>
                  <a:pt x="1625109" y="218483"/>
                </a:lnTo>
                <a:lnTo>
                  <a:pt x="1626870" y="238442"/>
                </a:lnTo>
                <a:lnTo>
                  <a:pt x="1626870" y="380860"/>
                </a:lnTo>
                <a:lnTo>
                  <a:pt x="1720214" y="380860"/>
                </a:lnTo>
                <a:lnTo>
                  <a:pt x="1720287" y="224574"/>
                </a:lnTo>
                <a:lnTo>
                  <a:pt x="1741709" y="191614"/>
                </a:lnTo>
                <a:lnTo>
                  <a:pt x="1752219" y="189915"/>
                </a:lnTo>
                <a:close/>
              </a:path>
              <a:path w="2527935" h="387350">
                <a:moveTo>
                  <a:pt x="1871989" y="189915"/>
                </a:moveTo>
                <a:lnTo>
                  <a:pt x="1752219" y="189915"/>
                </a:lnTo>
                <a:lnTo>
                  <a:pt x="1766054" y="193337"/>
                </a:lnTo>
                <a:lnTo>
                  <a:pt x="1775688" y="203306"/>
                </a:lnTo>
                <a:lnTo>
                  <a:pt x="1781322" y="219378"/>
                </a:lnTo>
                <a:lnTo>
                  <a:pt x="1783156" y="241109"/>
                </a:lnTo>
                <a:lnTo>
                  <a:pt x="1783156" y="380860"/>
                </a:lnTo>
                <a:lnTo>
                  <a:pt x="1876501" y="380860"/>
                </a:lnTo>
                <a:lnTo>
                  <a:pt x="1876501" y="226707"/>
                </a:lnTo>
                <a:lnTo>
                  <a:pt x="1871989" y="189915"/>
                </a:lnTo>
                <a:close/>
              </a:path>
              <a:path w="2527935" h="387350">
                <a:moveTo>
                  <a:pt x="1787436" y="112560"/>
                </a:moveTo>
                <a:lnTo>
                  <a:pt x="1741017" y="123240"/>
                </a:lnTo>
                <a:lnTo>
                  <a:pt x="1704746" y="154698"/>
                </a:lnTo>
                <a:lnTo>
                  <a:pt x="1859213" y="154698"/>
                </a:lnTo>
                <a:lnTo>
                  <a:pt x="1853166" y="142230"/>
                </a:lnTo>
                <a:lnTo>
                  <a:pt x="1825200" y="120119"/>
                </a:lnTo>
                <a:lnTo>
                  <a:pt x="1787436" y="112560"/>
                </a:lnTo>
                <a:close/>
              </a:path>
              <a:path w="2527935" h="387350">
                <a:moveTo>
                  <a:pt x="1632737" y="112560"/>
                </a:moveTo>
                <a:lnTo>
                  <a:pt x="1602797" y="116768"/>
                </a:lnTo>
                <a:lnTo>
                  <a:pt x="1580402" y="127028"/>
                </a:lnTo>
                <a:lnTo>
                  <a:pt x="1564705" y="139788"/>
                </a:lnTo>
                <a:lnTo>
                  <a:pt x="1554861" y="151498"/>
                </a:lnTo>
                <a:lnTo>
                  <a:pt x="1701690" y="151498"/>
                </a:lnTo>
                <a:lnTo>
                  <a:pt x="1692593" y="136857"/>
                </a:lnTo>
                <a:lnTo>
                  <a:pt x="1676604" y="123623"/>
                </a:lnTo>
                <a:lnTo>
                  <a:pt x="1656418" y="115392"/>
                </a:lnTo>
                <a:lnTo>
                  <a:pt x="1632737" y="112560"/>
                </a:lnTo>
                <a:close/>
              </a:path>
              <a:path w="2527935" h="387350">
                <a:moveTo>
                  <a:pt x="2031174" y="118427"/>
                </a:moveTo>
                <a:lnTo>
                  <a:pt x="1934616" y="118427"/>
                </a:lnTo>
                <a:lnTo>
                  <a:pt x="1934616" y="380860"/>
                </a:lnTo>
                <a:lnTo>
                  <a:pt x="2031174" y="380860"/>
                </a:lnTo>
                <a:lnTo>
                  <a:pt x="2031174" y="118427"/>
                </a:lnTo>
                <a:close/>
              </a:path>
              <a:path w="2527935" h="387350">
                <a:moveTo>
                  <a:pt x="1983168" y="0"/>
                </a:moveTo>
                <a:lnTo>
                  <a:pt x="1962899" y="3419"/>
                </a:lnTo>
                <a:lnTo>
                  <a:pt x="1947430" y="12941"/>
                </a:lnTo>
                <a:lnTo>
                  <a:pt x="1937562" y="27464"/>
                </a:lnTo>
                <a:lnTo>
                  <a:pt x="1934095" y="45885"/>
                </a:lnTo>
                <a:lnTo>
                  <a:pt x="1937477" y="63540"/>
                </a:lnTo>
                <a:lnTo>
                  <a:pt x="1947159" y="77951"/>
                </a:lnTo>
                <a:lnTo>
                  <a:pt x="1962443" y="87663"/>
                </a:lnTo>
                <a:lnTo>
                  <a:pt x="1982635" y="91224"/>
                </a:lnTo>
                <a:lnTo>
                  <a:pt x="1983168" y="91224"/>
                </a:lnTo>
                <a:lnTo>
                  <a:pt x="2003432" y="87663"/>
                </a:lnTo>
                <a:lnTo>
                  <a:pt x="2018901" y="77951"/>
                </a:lnTo>
                <a:lnTo>
                  <a:pt x="2028772" y="63540"/>
                </a:lnTo>
                <a:lnTo>
                  <a:pt x="2032241" y="45885"/>
                </a:lnTo>
                <a:lnTo>
                  <a:pt x="2028547" y="27464"/>
                </a:lnTo>
                <a:lnTo>
                  <a:pt x="2018701" y="12941"/>
                </a:lnTo>
                <a:lnTo>
                  <a:pt x="2003357" y="3419"/>
                </a:lnTo>
                <a:lnTo>
                  <a:pt x="1983168" y="0"/>
                </a:lnTo>
                <a:close/>
              </a:path>
              <a:path w="2527935" h="387350">
                <a:moveTo>
                  <a:pt x="2231732" y="113093"/>
                </a:moveTo>
                <a:lnTo>
                  <a:pt x="2176373" y="120347"/>
                </a:lnTo>
                <a:lnTo>
                  <a:pt x="2133224" y="140403"/>
                </a:lnTo>
                <a:lnTo>
                  <a:pt x="2102338" y="170700"/>
                </a:lnTo>
                <a:lnTo>
                  <a:pt x="2083769" y="208678"/>
                </a:lnTo>
                <a:lnTo>
                  <a:pt x="2077567" y="251777"/>
                </a:lnTo>
                <a:lnTo>
                  <a:pt x="2083981" y="297709"/>
                </a:lnTo>
                <a:lnTo>
                  <a:pt x="2102505" y="335039"/>
                </a:lnTo>
                <a:lnTo>
                  <a:pt x="2132066" y="362844"/>
                </a:lnTo>
                <a:lnTo>
                  <a:pt x="2171589" y="380203"/>
                </a:lnTo>
                <a:lnTo>
                  <a:pt x="2219998" y="386194"/>
                </a:lnTo>
                <a:lnTo>
                  <a:pt x="2241448" y="385495"/>
                </a:lnTo>
                <a:lnTo>
                  <a:pt x="2261198" y="383398"/>
                </a:lnTo>
                <a:lnTo>
                  <a:pt x="2278350" y="379898"/>
                </a:lnTo>
                <a:lnTo>
                  <a:pt x="2292007" y="374992"/>
                </a:lnTo>
                <a:lnTo>
                  <a:pt x="2282859" y="311518"/>
                </a:lnTo>
                <a:lnTo>
                  <a:pt x="2239733" y="311518"/>
                </a:lnTo>
                <a:lnTo>
                  <a:pt x="2215408" y="307684"/>
                </a:lnTo>
                <a:lnTo>
                  <a:pt x="2195190" y="296049"/>
                </a:lnTo>
                <a:lnTo>
                  <a:pt x="2181374" y="276413"/>
                </a:lnTo>
                <a:lnTo>
                  <a:pt x="2176259" y="248577"/>
                </a:lnTo>
                <a:lnTo>
                  <a:pt x="2180508" y="222843"/>
                </a:lnTo>
                <a:lnTo>
                  <a:pt x="2193056" y="203166"/>
                </a:lnTo>
                <a:lnTo>
                  <a:pt x="2212408" y="190593"/>
                </a:lnTo>
                <a:lnTo>
                  <a:pt x="2237066" y="186169"/>
                </a:lnTo>
                <a:lnTo>
                  <a:pt x="2279870" y="186169"/>
                </a:lnTo>
                <a:lnTo>
                  <a:pt x="2292007" y="122173"/>
                </a:lnTo>
                <a:lnTo>
                  <a:pt x="2277333" y="118054"/>
                </a:lnTo>
                <a:lnTo>
                  <a:pt x="2261865" y="115233"/>
                </a:lnTo>
                <a:lnTo>
                  <a:pt x="2246399" y="113612"/>
                </a:lnTo>
                <a:lnTo>
                  <a:pt x="2231732" y="113093"/>
                </a:lnTo>
                <a:close/>
              </a:path>
              <a:path w="2527935" h="387350">
                <a:moveTo>
                  <a:pt x="2281859" y="304584"/>
                </a:moveTo>
                <a:lnTo>
                  <a:pt x="2272432" y="307692"/>
                </a:lnTo>
                <a:lnTo>
                  <a:pt x="2262401" y="309851"/>
                </a:lnTo>
                <a:lnTo>
                  <a:pt x="2251568" y="311109"/>
                </a:lnTo>
                <a:lnTo>
                  <a:pt x="2239733" y="311518"/>
                </a:lnTo>
                <a:lnTo>
                  <a:pt x="2282859" y="311518"/>
                </a:lnTo>
                <a:lnTo>
                  <a:pt x="2281859" y="304584"/>
                </a:lnTo>
                <a:close/>
              </a:path>
              <a:path w="2527935" h="387350">
                <a:moveTo>
                  <a:pt x="2279870" y="186169"/>
                </a:moveTo>
                <a:lnTo>
                  <a:pt x="2237066" y="186169"/>
                </a:lnTo>
                <a:lnTo>
                  <a:pt x="2250623" y="186645"/>
                </a:lnTo>
                <a:lnTo>
                  <a:pt x="2261873" y="187972"/>
                </a:lnTo>
                <a:lnTo>
                  <a:pt x="2271117" y="189994"/>
                </a:lnTo>
                <a:lnTo>
                  <a:pt x="2278659" y="192557"/>
                </a:lnTo>
                <a:lnTo>
                  <a:pt x="2279870" y="186169"/>
                </a:lnTo>
                <a:close/>
              </a:path>
              <a:path w="2527935" h="387350">
                <a:moveTo>
                  <a:pt x="2334145" y="299783"/>
                </a:moveTo>
                <a:lnTo>
                  <a:pt x="2317610" y="367525"/>
                </a:lnTo>
                <a:lnTo>
                  <a:pt x="2356680" y="380860"/>
                </a:lnTo>
                <a:lnTo>
                  <a:pt x="2407742" y="386194"/>
                </a:lnTo>
                <a:lnTo>
                  <a:pt x="2460708" y="379493"/>
                </a:lnTo>
                <a:lnTo>
                  <a:pt x="2498170" y="360991"/>
                </a:lnTo>
                <a:lnTo>
                  <a:pt x="2520429" y="333087"/>
                </a:lnTo>
                <a:lnTo>
                  <a:pt x="2523287" y="319519"/>
                </a:lnTo>
                <a:lnTo>
                  <a:pt x="2406675" y="319519"/>
                </a:lnTo>
                <a:lnTo>
                  <a:pt x="2387547" y="317710"/>
                </a:lnTo>
                <a:lnTo>
                  <a:pt x="2367214" y="313051"/>
                </a:lnTo>
                <a:lnTo>
                  <a:pt x="2348480" y="306692"/>
                </a:lnTo>
                <a:lnTo>
                  <a:pt x="2334145" y="299783"/>
                </a:lnTo>
                <a:close/>
              </a:path>
              <a:path w="2527935" h="387350">
                <a:moveTo>
                  <a:pt x="2438158" y="112560"/>
                </a:moveTo>
                <a:lnTo>
                  <a:pt x="2391069" y="119294"/>
                </a:lnTo>
                <a:lnTo>
                  <a:pt x="2355081" y="138029"/>
                </a:lnTo>
                <a:lnTo>
                  <a:pt x="2332095" y="166566"/>
                </a:lnTo>
                <a:lnTo>
                  <a:pt x="2324011" y="202704"/>
                </a:lnTo>
                <a:lnTo>
                  <a:pt x="2327698" y="225480"/>
                </a:lnTo>
                <a:lnTo>
                  <a:pt x="2340678" y="247305"/>
                </a:lnTo>
                <a:lnTo>
                  <a:pt x="2364657" y="266832"/>
                </a:lnTo>
                <a:lnTo>
                  <a:pt x="2401341" y="282714"/>
                </a:lnTo>
                <a:lnTo>
                  <a:pt x="2418609" y="288690"/>
                </a:lnTo>
                <a:lnTo>
                  <a:pt x="2429022" y="293716"/>
                </a:lnTo>
                <a:lnTo>
                  <a:pt x="2434132" y="298841"/>
                </a:lnTo>
                <a:lnTo>
                  <a:pt x="2435491" y="305117"/>
                </a:lnTo>
                <a:lnTo>
                  <a:pt x="2433916" y="311643"/>
                </a:lnTo>
                <a:lnTo>
                  <a:pt x="2428889" y="316118"/>
                </a:lnTo>
                <a:lnTo>
                  <a:pt x="2419959" y="318694"/>
                </a:lnTo>
                <a:lnTo>
                  <a:pt x="2406675" y="319519"/>
                </a:lnTo>
                <a:lnTo>
                  <a:pt x="2523287" y="319519"/>
                </a:lnTo>
                <a:lnTo>
                  <a:pt x="2527782" y="298183"/>
                </a:lnTo>
                <a:lnTo>
                  <a:pt x="2523574" y="272088"/>
                </a:lnTo>
                <a:lnTo>
                  <a:pt x="2510970" y="249843"/>
                </a:lnTo>
                <a:lnTo>
                  <a:pt x="2488770" y="231499"/>
                </a:lnTo>
                <a:lnTo>
                  <a:pt x="2455773" y="217106"/>
                </a:lnTo>
                <a:lnTo>
                  <a:pt x="2436545" y="210280"/>
                </a:lnTo>
                <a:lnTo>
                  <a:pt x="2424418" y="204504"/>
                </a:lnTo>
                <a:lnTo>
                  <a:pt x="2418095" y="199029"/>
                </a:lnTo>
                <a:lnTo>
                  <a:pt x="2416276" y="193103"/>
                </a:lnTo>
                <a:lnTo>
                  <a:pt x="2418037" y="186274"/>
                </a:lnTo>
                <a:lnTo>
                  <a:pt x="2423150" y="181640"/>
                </a:lnTo>
                <a:lnTo>
                  <a:pt x="2431364" y="179003"/>
                </a:lnTo>
                <a:lnTo>
                  <a:pt x="2442425" y="178168"/>
                </a:lnTo>
                <a:lnTo>
                  <a:pt x="2503987" y="178168"/>
                </a:lnTo>
                <a:lnTo>
                  <a:pt x="2516035" y="127495"/>
                </a:lnTo>
                <a:lnTo>
                  <a:pt x="2501164" y="122016"/>
                </a:lnTo>
                <a:lnTo>
                  <a:pt x="2482692" y="117232"/>
                </a:lnTo>
                <a:lnTo>
                  <a:pt x="2461422" y="113845"/>
                </a:lnTo>
                <a:lnTo>
                  <a:pt x="2438158" y="112560"/>
                </a:lnTo>
                <a:close/>
              </a:path>
              <a:path w="2527935" h="387350">
                <a:moveTo>
                  <a:pt x="2503987" y="178168"/>
                </a:moveTo>
                <a:lnTo>
                  <a:pt x="2442425" y="178168"/>
                </a:lnTo>
                <a:lnTo>
                  <a:pt x="2458780" y="179595"/>
                </a:lnTo>
                <a:lnTo>
                  <a:pt x="2474891" y="183172"/>
                </a:lnTo>
                <a:lnTo>
                  <a:pt x="2489304" y="187844"/>
                </a:lnTo>
                <a:lnTo>
                  <a:pt x="2500566" y="192557"/>
                </a:lnTo>
                <a:lnTo>
                  <a:pt x="2503987" y="17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1" name="object 331"/>
          <p:cNvGrpSpPr/>
          <p:nvPr/>
        </p:nvGrpSpPr>
        <p:grpSpPr>
          <a:xfrm>
            <a:off x="847089" y="4790237"/>
            <a:ext cx="6522720" cy="2825750"/>
            <a:chOff x="847089" y="4790237"/>
            <a:chExt cx="6522720" cy="2825750"/>
          </a:xfrm>
        </p:grpSpPr>
        <p:pic>
          <p:nvPicPr>
            <p:cNvPr id="332" name="object 33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592815" y="4860137"/>
              <a:ext cx="2776728" cy="2609075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297720" y="7448308"/>
              <a:ext cx="1579486" cy="167601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47089" y="6438709"/>
              <a:ext cx="3552177" cy="601421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506796" y="4795456"/>
              <a:ext cx="288074" cy="116052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5839104" y="4790236"/>
              <a:ext cx="639445" cy="140335"/>
            </a:xfrm>
            <a:custGeom>
              <a:avLst/>
              <a:gdLst/>
              <a:ahLst/>
              <a:cxnLst/>
              <a:rect l="l" t="t" r="r" b="b"/>
              <a:pathLst>
                <a:path w="639445" h="140335">
                  <a:moveTo>
                    <a:pt x="63233" y="107670"/>
                  </a:moveTo>
                  <a:lnTo>
                    <a:pt x="14795" y="107670"/>
                  </a:lnTo>
                  <a:lnTo>
                    <a:pt x="14795" y="6070"/>
                  </a:lnTo>
                  <a:lnTo>
                    <a:pt x="0" y="6070"/>
                  </a:lnTo>
                  <a:lnTo>
                    <a:pt x="0" y="107670"/>
                  </a:lnTo>
                  <a:lnTo>
                    <a:pt x="0" y="119100"/>
                  </a:lnTo>
                  <a:lnTo>
                    <a:pt x="63233" y="119100"/>
                  </a:lnTo>
                  <a:lnTo>
                    <a:pt x="63233" y="107670"/>
                  </a:lnTo>
                  <a:close/>
                </a:path>
                <a:path w="639445" h="140335">
                  <a:moveTo>
                    <a:pt x="89636" y="38023"/>
                  </a:moveTo>
                  <a:lnTo>
                    <a:pt x="74841" y="38023"/>
                  </a:lnTo>
                  <a:lnTo>
                    <a:pt x="74841" y="119405"/>
                  </a:lnTo>
                  <a:lnTo>
                    <a:pt x="89636" y="119405"/>
                  </a:lnTo>
                  <a:lnTo>
                    <a:pt x="89636" y="38023"/>
                  </a:lnTo>
                  <a:close/>
                </a:path>
                <a:path w="639445" h="140335">
                  <a:moveTo>
                    <a:pt x="91643" y="8267"/>
                  </a:moveTo>
                  <a:lnTo>
                    <a:pt x="87947" y="4064"/>
                  </a:lnTo>
                  <a:lnTo>
                    <a:pt x="76504" y="4064"/>
                  </a:lnTo>
                  <a:lnTo>
                    <a:pt x="72656" y="8267"/>
                  </a:lnTo>
                  <a:lnTo>
                    <a:pt x="72656" y="18694"/>
                  </a:lnTo>
                  <a:lnTo>
                    <a:pt x="76339" y="23063"/>
                  </a:lnTo>
                  <a:lnTo>
                    <a:pt x="87947" y="23063"/>
                  </a:lnTo>
                  <a:lnTo>
                    <a:pt x="91643" y="18694"/>
                  </a:lnTo>
                  <a:lnTo>
                    <a:pt x="91643" y="8267"/>
                  </a:lnTo>
                  <a:close/>
                </a:path>
                <a:path w="639445" h="140335">
                  <a:moveTo>
                    <a:pt x="149009" y="38023"/>
                  </a:moveTo>
                  <a:lnTo>
                    <a:pt x="127812" y="38023"/>
                  </a:lnTo>
                  <a:lnTo>
                    <a:pt x="127812" y="18503"/>
                  </a:lnTo>
                  <a:lnTo>
                    <a:pt x="113347" y="23037"/>
                  </a:lnTo>
                  <a:lnTo>
                    <a:pt x="113347" y="38023"/>
                  </a:lnTo>
                  <a:lnTo>
                    <a:pt x="100736" y="38023"/>
                  </a:lnTo>
                  <a:lnTo>
                    <a:pt x="100736" y="49288"/>
                  </a:lnTo>
                  <a:lnTo>
                    <a:pt x="113347" y="49288"/>
                  </a:lnTo>
                  <a:lnTo>
                    <a:pt x="113347" y="103263"/>
                  </a:lnTo>
                  <a:lnTo>
                    <a:pt x="115036" y="110502"/>
                  </a:lnTo>
                  <a:lnTo>
                    <a:pt x="122605" y="118910"/>
                  </a:lnTo>
                  <a:lnTo>
                    <a:pt x="128143" y="121272"/>
                  </a:lnTo>
                  <a:lnTo>
                    <a:pt x="140766" y="121272"/>
                  </a:lnTo>
                  <a:lnTo>
                    <a:pt x="145313" y="120256"/>
                  </a:lnTo>
                  <a:lnTo>
                    <a:pt x="148170" y="119253"/>
                  </a:lnTo>
                  <a:lnTo>
                    <a:pt x="147497" y="107975"/>
                  </a:lnTo>
                  <a:lnTo>
                    <a:pt x="145313" y="108648"/>
                  </a:lnTo>
                  <a:lnTo>
                    <a:pt x="142951" y="108991"/>
                  </a:lnTo>
                  <a:lnTo>
                    <a:pt x="130683" y="108991"/>
                  </a:lnTo>
                  <a:lnTo>
                    <a:pt x="127812" y="103263"/>
                  </a:lnTo>
                  <a:lnTo>
                    <a:pt x="127812" y="49288"/>
                  </a:lnTo>
                  <a:lnTo>
                    <a:pt x="149009" y="49288"/>
                  </a:lnTo>
                  <a:lnTo>
                    <a:pt x="149009" y="38023"/>
                  </a:lnTo>
                  <a:close/>
                </a:path>
                <a:path w="639445" h="140335">
                  <a:moveTo>
                    <a:pt x="230733" y="70980"/>
                  </a:moveTo>
                  <a:lnTo>
                    <a:pt x="227825" y="53695"/>
                  </a:lnTo>
                  <a:lnTo>
                    <a:pt x="220611" y="43040"/>
                  </a:lnTo>
                  <a:lnTo>
                    <a:pt x="211353" y="37668"/>
                  </a:lnTo>
                  <a:lnTo>
                    <a:pt x="202311" y="36169"/>
                  </a:lnTo>
                  <a:lnTo>
                    <a:pt x="196761" y="36169"/>
                  </a:lnTo>
                  <a:lnTo>
                    <a:pt x="191541" y="37680"/>
                  </a:lnTo>
                  <a:lnTo>
                    <a:pt x="187172" y="40373"/>
                  </a:lnTo>
                  <a:lnTo>
                    <a:pt x="182626" y="42722"/>
                  </a:lnTo>
                  <a:lnTo>
                    <a:pt x="178930" y="46596"/>
                  </a:lnTo>
                  <a:lnTo>
                    <a:pt x="176568" y="50800"/>
                  </a:lnTo>
                  <a:lnTo>
                    <a:pt x="176237" y="50800"/>
                  </a:lnTo>
                  <a:lnTo>
                    <a:pt x="176237" y="0"/>
                  </a:lnTo>
                  <a:lnTo>
                    <a:pt x="161442" y="0"/>
                  </a:lnTo>
                  <a:lnTo>
                    <a:pt x="161442" y="119405"/>
                  </a:lnTo>
                  <a:lnTo>
                    <a:pt x="176237" y="119405"/>
                  </a:lnTo>
                  <a:lnTo>
                    <a:pt x="176237" y="70307"/>
                  </a:lnTo>
                  <a:lnTo>
                    <a:pt x="176415" y="65265"/>
                  </a:lnTo>
                  <a:lnTo>
                    <a:pt x="180111" y="55168"/>
                  </a:lnTo>
                  <a:lnTo>
                    <a:pt x="187515" y="48437"/>
                  </a:lnTo>
                  <a:lnTo>
                    <a:pt x="197104" y="48437"/>
                  </a:lnTo>
                  <a:lnTo>
                    <a:pt x="205917" y="50368"/>
                  </a:lnTo>
                  <a:lnTo>
                    <a:pt x="211734" y="55575"/>
                  </a:lnTo>
                  <a:lnTo>
                    <a:pt x="214934" y="63284"/>
                  </a:lnTo>
                  <a:lnTo>
                    <a:pt x="215925" y="72656"/>
                  </a:lnTo>
                  <a:lnTo>
                    <a:pt x="215925" y="119405"/>
                  </a:lnTo>
                  <a:lnTo>
                    <a:pt x="230733" y="119405"/>
                  </a:lnTo>
                  <a:lnTo>
                    <a:pt x="230733" y="70980"/>
                  </a:lnTo>
                  <a:close/>
                </a:path>
                <a:path w="639445" h="140335">
                  <a:moveTo>
                    <a:pt x="265379" y="38023"/>
                  </a:moveTo>
                  <a:lnTo>
                    <a:pt x="250583" y="38023"/>
                  </a:lnTo>
                  <a:lnTo>
                    <a:pt x="250583" y="119405"/>
                  </a:lnTo>
                  <a:lnTo>
                    <a:pt x="265379" y="119405"/>
                  </a:lnTo>
                  <a:lnTo>
                    <a:pt x="265379" y="38023"/>
                  </a:lnTo>
                  <a:close/>
                </a:path>
                <a:path w="639445" h="140335">
                  <a:moveTo>
                    <a:pt x="267385" y="8267"/>
                  </a:moveTo>
                  <a:lnTo>
                    <a:pt x="263702" y="4064"/>
                  </a:lnTo>
                  <a:lnTo>
                    <a:pt x="252260" y="4064"/>
                  </a:lnTo>
                  <a:lnTo>
                    <a:pt x="248399" y="8267"/>
                  </a:lnTo>
                  <a:lnTo>
                    <a:pt x="248399" y="18694"/>
                  </a:lnTo>
                  <a:lnTo>
                    <a:pt x="252095" y="23063"/>
                  </a:lnTo>
                  <a:lnTo>
                    <a:pt x="263702" y="23063"/>
                  </a:lnTo>
                  <a:lnTo>
                    <a:pt x="267385" y="18694"/>
                  </a:lnTo>
                  <a:lnTo>
                    <a:pt x="267385" y="8267"/>
                  </a:lnTo>
                  <a:close/>
                </a:path>
                <a:path w="639445" h="140335">
                  <a:moveTo>
                    <a:pt x="354520" y="119418"/>
                  </a:moveTo>
                  <a:lnTo>
                    <a:pt x="354012" y="113030"/>
                  </a:lnTo>
                  <a:lnTo>
                    <a:pt x="353847" y="105625"/>
                  </a:lnTo>
                  <a:lnTo>
                    <a:pt x="353847" y="97218"/>
                  </a:lnTo>
                  <a:lnTo>
                    <a:pt x="353847" y="38036"/>
                  </a:lnTo>
                  <a:lnTo>
                    <a:pt x="339051" y="38036"/>
                  </a:lnTo>
                  <a:lnTo>
                    <a:pt x="339051" y="90665"/>
                  </a:lnTo>
                  <a:lnTo>
                    <a:pt x="338543" y="93345"/>
                  </a:lnTo>
                  <a:lnTo>
                    <a:pt x="335013" y="102108"/>
                  </a:lnTo>
                  <a:lnTo>
                    <a:pt x="328117" y="109004"/>
                  </a:lnTo>
                  <a:lnTo>
                    <a:pt x="318185" y="109004"/>
                  </a:lnTo>
                  <a:lnTo>
                    <a:pt x="309740" y="107111"/>
                  </a:lnTo>
                  <a:lnTo>
                    <a:pt x="304126" y="101777"/>
                  </a:lnTo>
                  <a:lnTo>
                    <a:pt x="301002" y="93548"/>
                  </a:lnTo>
                  <a:lnTo>
                    <a:pt x="300037" y="82931"/>
                  </a:lnTo>
                  <a:lnTo>
                    <a:pt x="300037" y="38036"/>
                  </a:lnTo>
                  <a:lnTo>
                    <a:pt x="285229" y="38036"/>
                  </a:lnTo>
                  <a:lnTo>
                    <a:pt x="285229" y="85623"/>
                  </a:lnTo>
                  <a:lnTo>
                    <a:pt x="287820" y="103187"/>
                  </a:lnTo>
                  <a:lnTo>
                    <a:pt x="294474" y="114109"/>
                  </a:lnTo>
                  <a:lnTo>
                    <a:pt x="303530" y="119710"/>
                  </a:lnTo>
                  <a:lnTo>
                    <a:pt x="313321" y="121285"/>
                  </a:lnTo>
                  <a:lnTo>
                    <a:pt x="323100" y="119849"/>
                  </a:lnTo>
                  <a:lnTo>
                    <a:pt x="330796" y="116179"/>
                  </a:lnTo>
                  <a:lnTo>
                    <a:pt x="336486" y="111277"/>
                  </a:lnTo>
                  <a:lnTo>
                    <a:pt x="340220" y="106133"/>
                  </a:lnTo>
                  <a:lnTo>
                    <a:pt x="340563" y="106133"/>
                  </a:lnTo>
                  <a:lnTo>
                    <a:pt x="341401" y="119418"/>
                  </a:lnTo>
                  <a:lnTo>
                    <a:pt x="354520" y="119418"/>
                  </a:lnTo>
                  <a:close/>
                </a:path>
                <a:path w="639445" h="140335">
                  <a:moveTo>
                    <a:pt x="490575" y="71488"/>
                  </a:moveTo>
                  <a:lnTo>
                    <a:pt x="487895" y="54063"/>
                  </a:lnTo>
                  <a:lnTo>
                    <a:pt x="481215" y="43243"/>
                  </a:lnTo>
                  <a:lnTo>
                    <a:pt x="472465" y="37719"/>
                  </a:lnTo>
                  <a:lnTo>
                    <a:pt x="463664" y="36169"/>
                  </a:lnTo>
                  <a:lnTo>
                    <a:pt x="455930" y="36169"/>
                  </a:lnTo>
                  <a:lnTo>
                    <a:pt x="450710" y="38188"/>
                  </a:lnTo>
                  <a:lnTo>
                    <a:pt x="442468" y="44411"/>
                  </a:lnTo>
                  <a:lnTo>
                    <a:pt x="439102" y="47777"/>
                  </a:lnTo>
                  <a:lnTo>
                    <a:pt x="436587" y="52489"/>
                  </a:lnTo>
                  <a:lnTo>
                    <a:pt x="436257" y="52489"/>
                  </a:lnTo>
                  <a:lnTo>
                    <a:pt x="432714" y="45897"/>
                  </a:lnTo>
                  <a:lnTo>
                    <a:pt x="427583" y="40728"/>
                  </a:lnTo>
                  <a:lnTo>
                    <a:pt x="421055" y="37376"/>
                  </a:lnTo>
                  <a:lnTo>
                    <a:pt x="413372" y="36169"/>
                  </a:lnTo>
                  <a:lnTo>
                    <a:pt x="404241" y="37426"/>
                  </a:lnTo>
                  <a:lnTo>
                    <a:pt x="397103" y="40754"/>
                  </a:lnTo>
                  <a:lnTo>
                    <a:pt x="391668" y="45542"/>
                  </a:lnTo>
                  <a:lnTo>
                    <a:pt x="387654" y="51142"/>
                  </a:lnTo>
                  <a:lnTo>
                    <a:pt x="387146" y="51142"/>
                  </a:lnTo>
                  <a:lnTo>
                    <a:pt x="386473" y="38036"/>
                  </a:lnTo>
                  <a:lnTo>
                    <a:pt x="373519" y="38036"/>
                  </a:lnTo>
                  <a:lnTo>
                    <a:pt x="374192" y="51473"/>
                  </a:lnTo>
                  <a:lnTo>
                    <a:pt x="374192" y="60058"/>
                  </a:lnTo>
                  <a:lnTo>
                    <a:pt x="374192" y="119418"/>
                  </a:lnTo>
                  <a:lnTo>
                    <a:pt x="388658" y="119418"/>
                  </a:lnTo>
                  <a:lnTo>
                    <a:pt x="388658" y="67792"/>
                  </a:lnTo>
                  <a:lnTo>
                    <a:pt x="388988" y="65265"/>
                  </a:lnTo>
                  <a:lnTo>
                    <a:pt x="392188" y="55676"/>
                  </a:lnTo>
                  <a:lnTo>
                    <a:pt x="399084" y="48272"/>
                  </a:lnTo>
                  <a:lnTo>
                    <a:pt x="408165" y="48272"/>
                  </a:lnTo>
                  <a:lnTo>
                    <a:pt x="415569" y="49936"/>
                  </a:lnTo>
                  <a:lnTo>
                    <a:pt x="420890" y="54546"/>
                  </a:lnTo>
                  <a:lnTo>
                    <a:pt x="424078" y="61620"/>
                  </a:lnTo>
                  <a:lnTo>
                    <a:pt x="425157" y="70650"/>
                  </a:lnTo>
                  <a:lnTo>
                    <a:pt x="425157" y="119418"/>
                  </a:lnTo>
                  <a:lnTo>
                    <a:pt x="439610" y="119418"/>
                  </a:lnTo>
                  <a:lnTo>
                    <a:pt x="439610" y="66446"/>
                  </a:lnTo>
                  <a:lnTo>
                    <a:pt x="440118" y="63754"/>
                  </a:lnTo>
                  <a:lnTo>
                    <a:pt x="443484" y="54508"/>
                  </a:lnTo>
                  <a:lnTo>
                    <a:pt x="449872" y="48272"/>
                  </a:lnTo>
                  <a:lnTo>
                    <a:pt x="458457" y="48272"/>
                  </a:lnTo>
                  <a:lnTo>
                    <a:pt x="466178" y="49974"/>
                  </a:lnTo>
                  <a:lnTo>
                    <a:pt x="471690" y="54889"/>
                  </a:lnTo>
                  <a:lnTo>
                    <a:pt x="474992" y="62763"/>
                  </a:lnTo>
                  <a:lnTo>
                    <a:pt x="476097" y="73342"/>
                  </a:lnTo>
                  <a:lnTo>
                    <a:pt x="476097" y="119418"/>
                  </a:lnTo>
                  <a:lnTo>
                    <a:pt x="490575" y="119418"/>
                  </a:lnTo>
                  <a:lnTo>
                    <a:pt x="490575" y="71488"/>
                  </a:lnTo>
                  <a:close/>
                </a:path>
                <a:path w="639445" h="140335">
                  <a:moveTo>
                    <a:pt x="542201" y="2705"/>
                  </a:moveTo>
                  <a:lnTo>
                    <a:pt x="530771" y="2705"/>
                  </a:lnTo>
                  <a:lnTo>
                    <a:pt x="522871" y="14770"/>
                  </a:lnTo>
                  <a:lnTo>
                    <a:pt x="515835" y="30035"/>
                  </a:lnTo>
                  <a:lnTo>
                    <a:pt x="510755" y="48818"/>
                  </a:lnTo>
                  <a:lnTo>
                    <a:pt x="508736" y="71488"/>
                  </a:lnTo>
                  <a:lnTo>
                    <a:pt x="510679" y="94030"/>
                  </a:lnTo>
                  <a:lnTo>
                    <a:pt x="515772" y="112699"/>
                  </a:lnTo>
                  <a:lnTo>
                    <a:pt x="522859" y="127825"/>
                  </a:lnTo>
                  <a:lnTo>
                    <a:pt x="530771" y="139776"/>
                  </a:lnTo>
                  <a:lnTo>
                    <a:pt x="542201" y="139776"/>
                  </a:lnTo>
                  <a:lnTo>
                    <a:pt x="533946" y="126250"/>
                  </a:lnTo>
                  <a:lnTo>
                    <a:pt x="527265" y="110642"/>
                  </a:lnTo>
                  <a:lnTo>
                    <a:pt x="522808" y="92570"/>
                  </a:lnTo>
                  <a:lnTo>
                    <a:pt x="521182" y="71666"/>
                  </a:lnTo>
                  <a:lnTo>
                    <a:pt x="522732" y="50330"/>
                  </a:lnTo>
                  <a:lnTo>
                    <a:pt x="527075" y="31953"/>
                  </a:lnTo>
                  <a:lnTo>
                    <a:pt x="533730" y="16205"/>
                  </a:lnTo>
                  <a:lnTo>
                    <a:pt x="542201" y="2705"/>
                  </a:lnTo>
                  <a:close/>
                </a:path>
                <a:path w="639445" h="140335">
                  <a:moveTo>
                    <a:pt x="639406" y="6070"/>
                  </a:moveTo>
                  <a:lnTo>
                    <a:pt x="625614" y="6070"/>
                  </a:lnTo>
                  <a:lnTo>
                    <a:pt x="625614" y="53657"/>
                  </a:lnTo>
                  <a:lnTo>
                    <a:pt x="625944" y="77749"/>
                  </a:lnTo>
                  <a:lnTo>
                    <a:pt x="626465" y="88912"/>
                  </a:lnTo>
                  <a:lnTo>
                    <a:pt x="627303" y="100088"/>
                  </a:lnTo>
                  <a:lnTo>
                    <a:pt x="626795" y="100241"/>
                  </a:lnTo>
                  <a:lnTo>
                    <a:pt x="606615" y="63423"/>
                  </a:lnTo>
                  <a:lnTo>
                    <a:pt x="570458" y="6070"/>
                  </a:lnTo>
                  <a:lnTo>
                    <a:pt x="554316" y="6070"/>
                  </a:lnTo>
                  <a:lnTo>
                    <a:pt x="554316" y="119418"/>
                  </a:lnTo>
                  <a:lnTo>
                    <a:pt x="568109" y="119418"/>
                  </a:lnTo>
                  <a:lnTo>
                    <a:pt x="568109" y="70993"/>
                  </a:lnTo>
                  <a:lnTo>
                    <a:pt x="567905" y="45910"/>
                  </a:lnTo>
                  <a:lnTo>
                    <a:pt x="567093" y="24244"/>
                  </a:lnTo>
                  <a:lnTo>
                    <a:pt x="567601" y="24066"/>
                  </a:lnTo>
                  <a:lnTo>
                    <a:pt x="572109" y="33388"/>
                  </a:lnTo>
                  <a:lnTo>
                    <a:pt x="577215" y="42875"/>
                  </a:lnTo>
                  <a:lnTo>
                    <a:pt x="582777" y="52412"/>
                  </a:lnTo>
                  <a:lnTo>
                    <a:pt x="624611" y="119418"/>
                  </a:lnTo>
                  <a:lnTo>
                    <a:pt x="639406" y="119418"/>
                  </a:lnTo>
                  <a:lnTo>
                    <a:pt x="639406" y="6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7" name="object 33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499707" y="4792942"/>
              <a:ext cx="99402" cy="137071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1424939" y="7215797"/>
              <a:ext cx="551815" cy="151130"/>
            </a:xfrm>
            <a:custGeom>
              <a:avLst/>
              <a:gdLst/>
              <a:ahLst/>
              <a:cxnLst/>
              <a:rect l="l" t="t" r="r" b="b"/>
              <a:pathLst>
                <a:path w="551814" h="151129">
                  <a:moveTo>
                    <a:pt x="285572" y="44005"/>
                  </a:moveTo>
                  <a:lnTo>
                    <a:pt x="264134" y="44005"/>
                  </a:lnTo>
                  <a:lnTo>
                    <a:pt x="264160" y="99415"/>
                  </a:lnTo>
                  <a:lnTo>
                    <a:pt x="269187" y="125957"/>
                  </a:lnTo>
                  <a:lnTo>
                    <a:pt x="281363" y="141517"/>
                  </a:lnTo>
                  <a:lnTo>
                    <a:pt x="296390" y="148841"/>
                  </a:lnTo>
                  <a:lnTo>
                    <a:pt x="309968" y="150672"/>
                  </a:lnTo>
                  <a:lnTo>
                    <a:pt x="320988" y="149546"/>
                  </a:lnTo>
                  <a:lnTo>
                    <a:pt x="330244" y="146685"/>
                  </a:lnTo>
                  <a:lnTo>
                    <a:pt x="337890" y="142861"/>
                  </a:lnTo>
                  <a:lnTo>
                    <a:pt x="344081" y="138849"/>
                  </a:lnTo>
                  <a:lnTo>
                    <a:pt x="363743" y="138849"/>
                  </a:lnTo>
                  <a:lnTo>
                    <a:pt x="363735" y="130543"/>
                  </a:lnTo>
                  <a:lnTo>
                    <a:pt x="312674" y="130543"/>
                  </a:lnTo>
                  <a:lnTo>
                    <a:pt x="301452" y="128600"/>
                  </a:lnTo>
                  <a:lnTo>
                    <a:pt x="292949" y="122834"/>
                  </a:lnTo>
                  <a:lnTo>
                    <a:pt x="287558" y="113419"/>
                  </a:lnTo>
                  <a:lnTo>
                    <a:pt x="285673" y="100533"/>
                  </a:lnTo>
                  <a:lnTo>
                    <a:pt x="285572" y="44005"/>
                  </a:lnTo>
                  <a:close/>
                </a:path>
                <a:path w="551814" h="151129">
                  <a:moveTo>
                    <a:pt x="363743" y="138849"/>
                  </a:moveTo>
                  <a:lnTo>
                    <a:pt x="344081" y="138849"/>
                  </a:lnTo>
                  <a:lnTo>
                    <a:pt x="344144" y="148551"/>
                  </a:lnTo>
                  <a:lnTo>
                    <a:pt x="363753" y="148551"/>
                  </a:lnTo>
                  <a:lnTo>
                    <a:pt x="363743" y="138849"/>
                  </a:lnTo>
                  <a:close/>
                </a:path>
                <a:path w="551814" h="151129">
                  <a:moveTo>
                    <a:pt x="363651" y="43942"/>
                  </a:moveTo>
                  <a:lnTo>
                    <a:pt x="342188" y="43954"/>
                  </a:lnTo>
                  <a:lnTo>
                    <a:pt x="342265" y="119240"/>
                  </a:lnTo>
                  <a:lnTo>
                    <a:pt x="336378" y="123138"/>
                  </a:lnTo>
                  <a:lnTo>
                    <a:pt x="329303" y="126787"/>
                  </a:lnTo>
                  <a:lnTo>
                    <a:pt x="321310" y="129488"/>
                  </a:lnTo>
                  <a:lnTo>
                    <a:pt x="312674" y="130543"/>
                  </a:lnTo>
                  <a:lnTo>
                    <a:pt x="363735" y="130543"/>
                  </a:lnTo>
                  <a:lnTo>
                    <a:pt x="363651" y="43942"/>
                  </a:lnTo>
                  <a:close/>
                </a:path>
                <a:path w="551814" h="151129">
                  <a:moveTo>
                    <a:pt x="400837" y="43916"/>
                  </a:moveTo>
                  <a:lnTo>
                    <a:pt x="381215" y="43942"/>
                  </a:lnTo>
                  <a:lnTo>
                    <a:pt x="381317" y="148539"/>
                  </a:lnTo>
                  <a:lnTo>
                    <a:pt x="402793" y="148539"/>
                  </a:lnTo>
                  <a:lnTo>
                    <a:pt x="402729" y="73215"/>
                  </a:lnTo>
                  <a:lnTo>
                    <a:pt x="408920" y="68961"/>
                  </a:lnTo>
                  <a:lnTo>
                    <a:pt x="415697" y="65435"/>
                  </a:lnTo>
                  <a:lnTo>
                    <a:pt x="423030" y="63030"/>
                  </a:lnTo>
                  <a:lnTo>
                    <a:pt x="430885" y="62141"/>
                  </a:lnTo>
                  <a:lnTo>
                    <a:pt x="504626" y="62141"/>
                  </a:lnTo>
                  <a:lnTo>
                    <a:pt x="505294" y="62052"/>
                  </a:lnTo>
                  <a:lnTo>
                    <a:pt x="545185" y="62052"/>
                  </a:lnTo>
                  <a:lnTo>
                    <a:pt x="542007" y="57200"/>
                  </a:lnTo>
                  <a:lnTo>
                    <a:pt x="468769" y="57200"/>
                  </a:lnTo>
                  <a:lnTo>
                    <a:pt x="465552" y="53809"/>
                  </a:lnTo>
                  <a:lnTo>
                    <a:pt x="400837" y="53809"/>
                  </a:lnTo>
                  <a:lnTo>
                    <a:pt x="400837" y="43916"/>
                  </a:lnTo>
                  <a:close/>
                </a:path>
                <a:path w="551814" h="151129">
                  <a:moveTo>
                    <a:pt x="504626" y="62141"/>
                  </a:moveTo>
                  <a:lnTo>
                    <a:pt x="430885" y="62141"/>
                  </a:lnTo>
                  <a:lnTo>
                    <a:pt x="440898" y="63809"/>
                  </a:lnTo>
                  <a:lnTo>
                    <a:pt x="448724" y="69086"/>
                  </a:lnTo>
                  <a:lnTo>
                    <a:pt x="453818" y="78266"/>
                  </a:lnTo>
                  <a:lnTo>
                    <a:pt x="455625" y="91554"/>
                  </a:lnTo>
                  <a:lnTo>
                    <a:pt x="455701" y="148488"/>
                  </a:lnTo>
                  <a:lnTo>
                    <a:pt x="477177" y="148488"/>
                  </a:lnTo>
                  <a:lnTo>
                    <a:pt x="477113" y="81699"/>
                  </a:lnTo>
                  <a:lnTo>
                    <a:pt x="476656" y="77800"/>
                  </a:lnTo>
                  <a:lnTo>
                    <a:pt x="475919" y="74091"/>
                  </a:lnTo>
                  <a:lnTo>
                    <a:pt x="482404" y="69671"/>
                  </a:lnTo>
                  <a:lnTo>
                    <a:pt x="489745" y="65814"/>
                  </a:lnTo>
                  <a:lnTo>
                    <a:pt x="497517" y="63086"/>
                  </a:lnTo>
                  <a:lnTo>
                    <a:pt x="504626" y="62141"/>
                  </a:lnTo>
                  <a:close/>
                </a:path>
                <a:path w="551814" h="151129">
                  <a:moveTo>
                    <a:pt x="545185" y="62052"/>
                  </a:moveTo>
                  <a:lnTo>
                    <a:pt x="505294" y="62052"/>
                  </a:lnTo>
                  <a:lnTo>
                    <a:pt x="515267" y="63722"/>
                  </a:lnTo>
                  <a:lnTo>
                    <a:pt x="523019" y="68961"/>
                  </a:lnTo>
                  <a:lnTo>
                    <a:pt x="528144" y="78168"/>
                  </a:lnTo>
                  <a:lnTo>
                    <a:pt x="529958" y="91554"/>
                  </a:lnTo>
                  <a:lnTo>
                    <a:pt x="530009" y="148412"/>
                  </a:lnTo>
                  <a:lnTo>
                    <a:pt x="551548" y="148412"/>
                  </a:lnTo>
                  <a:lnTo>
                    <a:pt x="551459" y="86029"/>
                  </a:lnTo>
                  <a:lnTo>
                    <a:pt x="548077" y="66467"/>
                  </a:lnTo>
                  <a:lnTo>
                    <a:pt x="545185" y="62052"/>
                  </a:lnTo>
                  <a:close/>
                </a:path>
                <a:path w="551814" h="151129">
                  <a:moveTo>
                    <a:pt x="510781" y="41935"/>
                  </a:moveTo>
                  <a:lnTo>
                    <a:pt x="498821" y="43295"/>
                  </a:lnTo>
                  <a:lnTo>
                    <a:pt x="487694" y="46815"/>
                  </a:lnTo>
                  <a:lnTo>
                    <a:pt x="477607" y="51711"/>
                  </a:lnTo>
                  <a:lnTo>
                    <a:pt x="468769" y="57200"/>
                  </a:lnTo>
                  <a:lnTo>
                    <a:pt x="542007" y="57200"/>
                  </a:lnTo>
                  <a:lnTo>
                    <a:pt x="539068" y="52714"/>
                  </a:lnTo>
                  <a:lnTo>
                    <a:pt x="526086" y="44596"/>
                  </a:lnTo>
                  <a:lnTo>
                    <a:pt x="510781" y="41935"/>
                  </a:lnTo>
                  <a:close/>
                </a:path>
                <a:path w="551814" h="151129">
                  <a:moveTo>
                    <a:pt x="437578" y="41986"/>
                  </a:moveTo>
                  <a:lnTo>
                    <a:pt x="425276" y="43206"/>
                  </a:lnTo>
                  <a:lnTo>
                    <a:pt x="415226" y="46188"/>
                  </a:lnTo>
                  <a:lnTo>
                    <a:pt x="407167" y="50024"/>
                  </a:lnTo>
                  <a:lnTo>
                    <a:pt x="400837" y="53809"/>
                  </a:lnTo>
                  <a:lnTo>
                    <a:pt x="465552" y="53809"/>
                  </a:lnTo>
                  <a:lnTo>
                    <a:pt x="462458" y="50547"/>
                  </a:lnTo>
                  <a:lnTo>
                    <a:pt x="454893" y="45793"/>
                  </a:lnTo>
                  <a:lnTo>
                    <a:pt x="446468" y="42938"/>
                  </a:lnTo>
                  <a:lnTo>
                    <a:pt x="437578" y="41986"/>
                  </a:lnTo>
                  <a:close/>
                </a:path>
                <a:path w="551814" h="151129">
                  <a:moveTo>
                    <a:pt x="244830" y="44005"/>
                  </a:moveTo>
                  <a:lnTo>
                    <a:pt x="223367" y="44043"/>
                  </a:lnTo>
                  <a:lnTo>
                    <a:pt x="223418" y="148653"/>
                  </a:lnTo>
                  <a:lnTo>
                    <a:pt x="244906" y="148602"/>
                  </a:lnTo>
                  <a:lnTo>
                    <a:pt x="244830" y="44005"/>
                  </a:lnTo>
                  <a:close/>
                </a:path>
                <a:path w="551814" h="151129">
                  <a:moveTo>
                    <a:pt x="122656" y="0"/>
                  </a:moveTo>
                  <a:lnTo>
                    <a:pt x="101142" y="0"/>
                  </a:lnTo>
                  <a:lnTo>
                    <a:pt x="101244" y="148780"/>
                  </a:lnTo>
                  <a:lnTo>
                    <a:pt x="122809" y="148780"/>
                  </a:lnTo>
                  <a:lnTo>
                    <a:pt x="122720" y="73482"/>
                  </a:lnTo>
                  <a:lnTo>
                    <a:pt x="128587" y="69617"/>
                  </a:lnTo>
                  <a:lnTo>
                    <a:pt x="135655" y="66043"/>
                  </a:lnTo>
                  <a:lnTo>
                    <a:pt x="143637" y="63416"/>
                  </a:lnTo>
                  <a:lnTo>
                    <a:pt x="152247" y="62395"/>
                  </a:lnTo>
                  <a:lnTo>
                    <a:pt x="192176" y="62395"/>
                  </a:lnTo>
                  <a:lnTo>
                    <a:pt x="184588" y="52679"/>
                  </a:lnTo>
                  <a:lnTo>
                    <a:pt x="122682" y="52679"/>
                  </a:lnTo>
                  <a:lnTo>
                    <a:pt x="122656" y="0"/>
                  </a:lnTo>
                  <a:close/>
                </a:path>
                <a:path w="551814" h="151129">
                  <a:moveTo>
                    <a:pt x="192176" y="62395"/>
                  </a:moveTo>
                  <a:lnTo>
                    <a:pt x="152247" y="62395"/>
                  </a:lnTo>
                  <a:lnTo>
                    <a:pt x="163493" y="64322"/>
                  </a:lnTo>
                  <a:lnTo>
                    <a:pt x="172011" y="70081"/>
                  </a:lnTo>
                  <a:lnTo>
                    <a:pt x="177411" y="79493"/>
                  </a:lnTo>
                  <a:lnTo>
                    <a:pt x="179298" y="92379"/>
                  </a:lnTo>
                  <a:lnTo>
                    <a:pt x="179374" y="148742"/>
                  </a:lnTo>
                  <a:lnTo>
                    <a:pt x="200787" y="148691"/>
                  </a:lnTo>
                  <a:lnTo>
                    <a:pt x="200761" y="93472"/>
                  </a:lnTo>
                  <a:lnTo>
                    <a:pt x="195748" y="66968"/>
                  </a:lnTo>
                  <a:lnTo>
                    <a:pt x="192176" y="62395"/>
                  </a:lnTo>
                  <a:close/>
                </a:path>
                <a:path w="551814" h="151129">
                  <a:moveTo>
                    <a:pt x="155041" y="42252"/>
                  </a:moveTo>
                  <a:lnTo>
                    <a:pt x="144861" y="43228"/>
                  </a:lnTo>
                  <a:lnTo>
                    <a:pt x="136151" y="45685"/>
                  </a:lnTo>
                  <a:lnTo>
                    <a:pt x="128797" y="49032"/>
                  </a:lnTo>
                  <a:lnTo>
                    <a:pt x="122682" y="52679"/>
                  </a:lnTo>
                  <a:lnTo>
                    <a:pt x="184588" y="52679"/>
                  </a:lnTo>
                  <a:lnTo>
                    <a:pt x="183602" y="51417"/>
                  </a:lnTo>
                  <a:lnTo>
                    <a:pt x="168605" y="44089"/>
                  </a:lnTo>
                  <a:lnTo>
                    <a:pt x="155041" y="42252"/>
                  </a:lnTo>
                  <a:close/>
                </a:path>
                <a:path w="551814" h="151129">
                  <a:moveTo>
                    <a:pt x="42748" y="62471"/>
                  </a:moveTo>
                  <a:lnTo>
                    <a:pt x="21272" y="62471"/>
                  </a:lnTo>
                  <a:lnTo>
                    <a:pt x="21336" y="116281"/>
                  </a:lnTo>
                  <a:lnTo>
                    <a:pt x="24794" y="133834"/>
                  </a:lnTo>
                  <a:lnTo>
                    <a:pt x="33583" y="144306"/>
                  </a:lnTo>
                  <a:lnTo>
                    <a:pt x="45322" y="149363"/>
                  </a:lnTo>
                  <a:lnTo>
                    <a:pt x="57632" y="150672"/>
                  </a:lnTo>
                  <a:lnTo>
                    <a:pt x="66878" y="150672"/>
                  </a:lnTo>
                  <a:lnTo>
                    <a:pt x="73583" y="149263"/>
                  </a:lnTo>
                  <a:lnTo>
                    <a:pt x="80962" y="145821"/>
                  </a:lnTo>
                  <a:lnTo>
                    <a:pt x="80962" y="132194"/>
                  </a:lnTo>
                  <a:lnTo>
                    <a:pt x="50012" y="132194"/>
                  </a:lnTo>
                  <a:lnTo>
                    <a:pt x="42862" y="128270"/>
                  </a:lnTo>
                  <a:lnTo>
                    <a:pt x="42748" y="62471"/>
                  </a:lnTo>
                  <a:close/>
                </a:path>
                <a:path w="551814" h="151129">
                  <a:moveTo>
                    <a:pt x="80962" y="126898"/>
                  </a:moveTo>
                  <a:lnTo>
                    <a:pt x="70053" y="132194"/>
                  </a:lnTo>
                  <a:lnTo>
                    <a:pt x="80962" y="132194"/>
                  </a:lnTo>
                  <a:lnTo>
                    <a:pt x="80962" y="126898"/>
                  </a:lnTo>
                  <a:close/>
                </a:path>
                <a:path w="551814" h="151129">
                  <a:moveTo>
                    <a:pt x="42722" y="12331"/>
                  </a:moveTo>
                  <a:lnTo>
                    <a:pt x="21247" y="12420"/>
                  </a:lnTo>
                  <a:lnTo>
                    <a:pt x="21272" y="44234"/>
                  </a:lnTo>
                  <a:lnTo>
                    <a:pt x="0" y="44234"/>
                  </a:lnTo>
                  <a:lnTo>
                    <a:pt x="50" y="62522"/>
                  </a:lnTo>
                  <a:lnTo>
                    <a:pt x="42748" y="62471"/>
                  </a:lnTo>
                  <a:lnTo>
                    <a:pt x="74396" y="62445"/>
                  </a:lnTo>
                  <a:lnTo>
                    <a:pt x="74396" y="44221"/>
                  </a:lnTo>
                  <a:lnTo>
                    <a:pt x="42748" y="44221"/>
                  </a:lnTo>
                  <a:lnTo>
                    <a:pt x="42722" y="12331"/>
                  </a:lnTo>
                  <a:close/>
                </a:path>
                <a:path w="551814" h="151129">
                  <a:moveTo>
                    <a:pt x="74396" y="44157"/>
                  </a:moveTo>
                  <a:lnTo>
                    <a:pt x="42748" y="44221"/>
                  </a:lnTo>
                  <a:lnTo>
                    <a:pt x="74396" y="44221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9" name="object 33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263776" y="7211250"/>
              <a:ext cx="147040" cy="155219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52923" y="7198296"/>
              <a:ext cx="388774" cy="168186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1968372" y="7222985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5">
                  <a:moveTo>
                    <a:pt x="21805" y="0"/>
                  </a:moveTo>
                  <a:lnTo>
                    <a:pt x="13324" y="1713"/>
                  </a:lnTo>
                  <a:lnTo>
                    <a:pt x="6392" y="6386"/>
                  </a:lnTo>
                  <a:lnTo>
                    <a:pt x="1715" y="13314"/>
                  </a:lnTo>
                  <a:lnTo>
                    <a:pt x="0" y="21793"/>
                  </a:lnTo>
                  <a:lnTo>
                    <a:pt x="1715" y="30268"/>
                  </a:lnTo>
                  <a:lnTo>
                    <a:pt x="6392" y="37187"/>
                  </a:lnTo>
                  <a:lnTo>
                    <a:pt x="13324" y="41851"/>
                  </a:lnTo>
                  <a:lnTo>
                    <a:pt x="21805" y="43560"/>
                  </a:lnTo>
                  <a:lnTo>
                    <a:pt x="30262" y="41851"/>
                  </a:lnTo>
                  <a:lnTo>
                    <a:pt x="32642" y="40246"/>
                  </a:lnTo>
                  <a:lnTo>
                    <a:pt x="21805" y="40246"/>
                  </a:lnTo>
                  <a:lnTo>
                    <a:pt x="14610" y="38793"/>
                  </a:lnTo>
                  <a:lnTo>
                    <a:pt x="8737" y="34834"/>
                  </a:lnTo>
                  <a:lnTo>
                    <a:pt x="4776" y="28955"/>
                  </a:lnTo>
                  <a:lnTo>
                    <a:pt x="3463" y="22466"/>
                  </a:lnTo>
                  <a:lnTo>
                    <a:pt x="3401" y="21424"/>
                  </a:lnTo>
                  <a:lnTo>
                    <a:pt x="4778" y="14612"/>
                  </a:lnTo>
                  <a:lnTo>
                    <a:pt x="8737" y="8747"/>
                  </a:lnTo>
                  <a:lnTo>
                    <a:pt x="14610" y="4791"/>
                  </a:lnTo>
                  <a:lnTo>
                    <a:pt x="21805" y="3340"/>
                  </a:lnTo>
                  <a:lnTo>
                    <a:pt x="32669" y="3340"/>
                  </a:lnTo>
                  <a:lnTo>
                    <a:pt x="30262" y="1713"/>
                  </a:lnTo>
                  <a:lnTo>
                    <a:pt x="21805" y="0"/>
                  </a:lnTo>
                  <a:close/>
                </a:path>
                <a:path w="43814" h="43815">
                  <a:moveTo>
                    <a:pt x="29697" y="22555"/>
                  </a:moveTo>
                  <a:lnTo>
                    <a:pt x="23622" y="22555"/>
                  </a:lnTo>
                  <a:lnTo>
                    <a:pt x="25107" y="22783"/>
                  </a:lnTo>
                  <a:lnTo>
                    <a:pt x="26174" y="23431"/>
                  </a:lnTo>
                  <a:lnTo>
                    <a:pt x="28270" y="31153"/>
                  </a:lnTo>
                  <a:lnTo>
                    <a:pt x="28613" y="34632"/>
                  </a:lnTo>
                  <a:lnTo>
                    <a:pt x="28829" y="35915"/>
                  </a:lnTo>
                  <a:lnTo>
                    <a:pt x="29133" y="36753"/>
                  </a:lnTo>
                  <a:lnTo>
                    <a:pt x="32562" y="36753"/>
                  </a:lnTo>
                  <a:lnTo>
                    <a:pt x="29527" y="38938"/>
                  </a:lnTo>
                  <a:lnTo>
                    <a:pt x="25806" y="40246"/>
                  </a:lnTo>
                  <a:lnTo>
                    <a:pt x="32642" y="40246"/>
                  </a:lnTo>
                  <a:lnTo>
                    <a:pt x="37179" y="37187"/>
                  </a:lnTo>
                  <a:lnTo>
                    <a:pt x="37591" y="36575"/>
                  </a:lnTo>
                  <a:lnTo>
                    <a:pt x="32766" y="36575"/>
                  </a:lnTo>
                  <a:lnTo>
                    <a:pt x="32385" y="35864"/>
                  </a:lnTo>
                  <a:lnTo>
                    <a:pt x="32054" y="35102"/>
                  </a:lnTo>
                  <a:lnTo>
                    <a:pt x="31637" y="33223"/>
                  </a:lnTo>
                  <a:lnTo>
                    <a:pt x="31508" y="32410"/>
                  </a:lnTo>
                  <a:lnTo>
                    <a:pt x="31381" y="30264"/>
                  </a:lnTo>
                  <a:lnTo>
                    <a:pt x="30899" y="24460"/>
                  </a:lnTo>
                  <a:lnTo>
                    <a:pt x="29697" y="22555"/>
                  </a:lnTo>
                  <a:close/>
                </a:path>
                <a:path w="43814" h="43815">
                  <a:moveTo>
                    <a:pt x="24485" y="6654"/>
                  </a:moveTo>
                  <a:lnTo>
                    <a:pt x="12319" y="6654"/>
                  </a:lnTo>
                  <a:lnTo>
                    <a:pt x="12512" y="9512"/>
                  </a:lnTo>
                  <a:lnTo>
                    <a:pt x="12611" y="36753"/>
                  </a:lnTo>
                  <a:lnTo>
                    <a:pt x="15824" y="36753"/>
                  </a:lnTo>
                  <a:lnTo>
                    <a:pt x="15824" y="22669"/>
                  </a:lnTo>
                  <a:lnTo>
                    <a:pt x="22199" y="22669"/>
                  </a:lnTo>
                  <a:lnTo>
                    <a:pt x="23622" y="22555"/>
                  </a:lnTo>
                  <a:lnTo>
                    <a:pt x="29697" y="22555"/>
                  </a:lnTo>
                  <a:lnTo>
                    <a:pt x="27381" y="21424"/>
                  </a:lnTo>
                  <a:lnTo>
                    <a:pt x="30022" y="20027"/>
                  </a:lnTo>
                  <a:lnTo>
                    <a:pt x="30142" y="19824"/>
                  </a:lnTo>
                  <a:lnTo>
                    <a:pt x="15824" y="19824"/>
                  </a:lnTo>
                  <a:lnTo>
                    <a:pt x="15824" y="9512"/>
                  </a:lnTo>
                  <a:lnTo>
                    <a:pt x="30143" y="9512"/>
                  </a:lnTo>
                  <a:lnTo>
                    <a:pt x="28676" y="8534"/>
                  </a:lnTo>
                  <a:lnTo>
                    <a:pt x="26898" y="7277"/>
                  </a:lnTo>
                  <a:lnTo>
                    <a:pt x="24485" y="6654"/>
                  </a:lnTo>
                  <a:close/>
                </a:path>
                <a:path w="43814" h="43815">
                  <a:moveTo>
                    <a:pt x="32669" y="3340"/>
                  </a:moveTo>
                  <a:lnTo>
                    <a:pt x="21805" y="3340"/>
                  </a:lnTo>
                  <a:lnTo>
                    <a:pt x="28974" y="4791"/>
                  </a:lnTo>
                  <a:lnTo>
                    <a:pt x="34830" y="8750"/>
                  </a:lnTo>
                  <a:lnTo>
                    <a:pt x="38774" y="14612"/>
                  </a:lnTo>
                  <a:lnTo>
                    <a:pt x="40146" y="21424"/>
                  </a:lnTo>
                  <a:lnTo>
                    <a:pt x="40220" y="27838"/>
                  </a:lnTo>
                  <a:lnTo>
                    <a:pt x="37299" y="33223"/>
                  </a:lnTo>
                  <a:lnTo>
                    <a:pt x="32766" y="36575"/>
                  </a:lnTo>
                  <a:lnTo>
                    <a:pt x="37591" y="36575"/>
                  </a:lnTo>
                  <a:lnTo>
                    <a:pt x="41847" y="30268"/>
                  </a:lnTo>
                  <a:lnTo>
                    <a:pt x="43424" y="22466"/>
                  </a:lnTo>
                  <a:lnTo>
                    <a:pt x="43486" y="21424"/>
                  </a:lnTo>
                  <a:lnTo>
                    <a:pt x="41847" y="13314"/>
                  </a:lnTo>
                  <a:lnTo>
                    <a:pt x="37179" y="6386"/>
                  </a:lnTo>
                  <a:lnTo>
                    <a:pt x="32669" y="3340"/>
                  </a:lnTo>
                  <a:close/>
                </a:path>
                <a:path w="43814" h="43815">
                  <a:moveTo>
                    <a:pt x="30143" y="9512"/>
                  </a:moveTo>
                  <a:lnTo>
                    <a:pt x="23431" y="9512"/>
                  </a:lnTo>
                  <a:lnTo>
                    <a:pt x="25133" y="9867"/>
                  </a:lnTo>
                  <a:lnTo>
                    <a:pt x="27482" y="11391"/>
                  </a:lnTo>
                  <a:lnTo>
                    <a:pt x="28028" y="12649"/>
                  </a:lnTo>
                  <a:lnTo>
                    <a:pt x="28028" y="18008"/>
                  </a:lnTo>
                  <a:lnTo>
                    <a:pt x="25742" y="19824"/>
                  </a:lnTo>
                  <a:lnTo>
                    <a:pt x="30142" y="19824"/>
                  </a:lnTo>
                  <a:lnTo>
                    <a:pt x="31381" y="17716"/>
                  </a:lnTo>
                  <a:lnTo>
                    <a:pt x="31381" y="11722"/>
                  </a:lnTo>
                  <a:lnTo>
                    <a:pt x="30505" y="9753"/>
                  </a:lnTo>
                  <a:lnTo>
                    <a:pt x="30143" y="9512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2" name="object 342"/>
          <p:cNvGrpSpPr/>
          <p:nvPr/>
        </p:nvGrpSpPr>
        <p:grpSpPr>
          <a:xfrm>
            <a:off x="2295664" y="7935468"/>
            <a:ext cx="937260" cy="166370"/>
            <a:chOff x="2295664" y="7935468"/>
            <a:chExt cx="937260" cy="166370"/>
          </a:xfrm>
        </p:grpSpPr>
        <p:sp>
          <p:nvSpPr>
            <p:cNvPr id="343" name="object 343"/>
            <p:cNvSpPr/>
            <p:nvPr/>
          </p:nvSpPr>
          <p:spPr>
            <a:xfrm>
              <a:off x="2758224" y="7952791"/>
              <a:ext cx="446405" cy="149225"/>
            </a:xfrm>
            <a:custGeom>
              <a:avLst/>
              <a:gdLst/>
              <a:ahLst/>
              <a:cxnLst/>
              <a:rect l="l" t="t" r="r" b="b"/>
              <a:pathLst>
                <a:path w="446405" h="149225">
                  <a:moveTo>
                    <a:pt x="230936" y="43522"/>
                  </a:moveTo>
                  <a:lnTo>
                    <a:pt x="213601" y="43522"/>
                  </a:lnTo>
                  <a:lnTo>
                    <a:pt x="213626" y="98323"/>
                  </a:lnTo>
                  <a:lnTo>
                    <a:pt x="217693" y="124576"/>
                  </a:lnTo>
                  <a:lnTo>
                    <a:pt x="227537" y="139971"/>
                  </a:lnTo>
                  <a:lnTo>
                    <a:pt x="239685" y="147220"/>
                  </a:lnTo>
                  <a:lnTo>
                    <a:pt x="250659" y="149034"/>
                  </a:lnTo>
                  <a:lnTo>
                    <a:pt x="259579" y="147917"/>
                  </a:lnTo>
                  <a:lnTo>
                    <a:pt x="267068" y="145080"/>
                  </a:lnTo>
                  <a:lnTo>
                    <a:pt x="273252" y="141292"/>
                  </a:lnTo>
                  <a:lnTo>
                    <a:pt x="278256" y="137325"/>
                  </a:lnTo>
                  <a:lnTo>
                    <a:pt x="294150" y="137325"/>
                  </a:lnTo>
                  <a:lnTo>
                    <a:pt x="294144" y="129108"/>
                  </a:lnTo>
                  <a:lnTo>
                    <a:pt x="252869" y="129108"/>
                  </a:lnTo>
                  <a:lnTo>
                    <a:pt x="243788" y="127187"/>
                  </a:lnTo>
                  <a:lnTo>
                    <a:pt x="236908" y="121483"/>
                  </a:lnTo>
                  <a:lnTo>
                    <a:pt x="232549" y="112172"/>
                  </a:lnTo>
                  <a:lnTo>
                    <a:pt x="231025" y="99428"/>
                  </a:lnTo>
                  <a:lnTo>
                    <a:pt x="230936" y="43522"/>
                  </a:lnTo>
                  <a:close/>
                </a:path>
                <a:path w="446405" h="149225">
                  <a:moveTo>
                    <a:pt x="294150" y="137325"/>
                  </a:moveTo>
                  <a:lnTo>
                    <a:pt x="278256" y="137325"/>
                  </a:lnTo>
                  <a:lnTo>
                    <a:pt x="278307" y="146926"/>
                  </a:lnTo>
                  <a:lnTo>
                    <a:pt x="294157" y="146926"/>
                  </a:lnTo>
                  <a:lnTo>
                    <a:pt x="294150" y="137325"/>
                  </a:lnTo>
                  <a:close/>
                </a:path>
                <a:path w="446405" h="149225">
                  <a:moveTo>
                    <a:pt x="294081" y="43459"/>
                  </a:moveTo>
                  <a:lnTo>
                    <a:pt x="276732" y="43472"/>
                  </a:lnTo>
                  <a:lnTo>
                    <a:pt x="276783" y="117932"/>
                  </a:lnTo>
                  <a:lnTo>
                    <a:pt x="272027" y="121789"/>
                  </a:lnTo>
                  <a:lnTo>
                    <a:pt x="266307" y="125396"/>
                  </a:lnTo>
                  <a:lnTo>
                    <a:pt x="259847" y="128065"/>
                  </a:lnTo>
                  <a:lnTo>
                    <a:pt x="252869" y="129108"/>
                  </a:lnTo>
                  <a:lnTo>
                    <a:pt x="294144" y="129108"/>
                  </a:lnTo>
                  <a:lnTo>
                    <a:pt x="294081" y="43459"/>
                  </a:lnTo>
                  <a:close/>
                </a:path>
                <a:path w="446405" h="149225">
                  <a:moveTo>
                    <a:pt x="324154" y="43434"/>
                  </a:moveTo>
                  <a:lnTo>
                    <a:pt x="308292" y="43459"/>
                  </a:lnTo>
                  <a:lnTo>
                    <a:pt x="308368" y="146913"/>
                  </a:lnTo>
                  <a:lnTo>
                    <a:pt x="325742" y="146913"/>
                  </a:lnTo>
                  <a:lnTo>
                    <a:pt x="325691" y="72390"/>
                  </a:lnTo>
                  <a:lnTo>
                    <a:pt x="332028" y="66484"/>
                  </a:lnTo>
                  <a:lnTo>
                    <a:pt x="339712" y="61455"/>
                  </a:lnTo>
                  <a:lnTo>
                    <a:pt x="407986" y="61455"/>
                  </a:lnTo>
                  <a:lnTo>
                    <a:pt x="408609" y="61353"/>
                  </a:lnTo>
                  <a:lnTo>
                    <a:pt x="440873" y="61353"/>
                  </a:lnTo>
                  <a:lnTo>
                    <a:pt x="438310" y="56565"/>
                  </a:lnTo>
                  <a:lnTo>
                    <a:pt x="379094" y="56565"/>
                  </a:lnTo>
                  <a:lnTo>
                    <a:pt x="376490" y="53213"/>
                  </a:lnTo>
                  <a:lnTo>
                    <a:pt x="324154" y="53213"/>
                  </a:lnTo>
                  <a:lnTo>
                    <a:pt x="324154" y="43434"/>
                  </a:lnTo>
                  <a:close/>
                </a:path>
                <a:path w="446405" h="149225">
                  <a:moveTo>
                    <a:pt x="407986" y="61455"/>
                  </a:moveTo>
                  <a:lnTo>
                    <a:pt x="348449" y="61455"/>
                  </a:lnTo>
                  <a:lnTo>
                    <a:pt x="356543" y="63102"/>
                  </a:lnTo>
                  <a:lnTo>
                    <a:pt x="362872" y="68329"/>
                  </a:lnTo>
                  <a:lnTo>
                    <a:pt x="366993" y="77418"/>
                  </a:lnTo>
                  <a:lnTo>
                    <a:pt x="368452" y="90538"/>
                  </a:lnTo>
                  <a:lnTo>
                    <a:pt x="368515" y="146862"/>
                  </a:lnTo>
                  <a:lnTo>
                    <a:pt x="385889" y="146862"/>
                  </a:lnTo>
                  <a:lnTo>
                    <a:pt x="385838" y="80797"/>
                  </a:lnTo>
                  <a:lnTo>
                    <a:pt x="385470" y="76949"/>
                  </a:lnTo>
                  <a:lnTo>
                    <a:pt x="384873" y="73279"/>
                  </a:lnTo>
                  <a:lnTo>
                    <a:pt x="390114" y="68897"/>
                  </a:lnTo>
                  <a:lnTo>
                    <a:pt x="396046" y="65077"/>
                  </a:lnTo>
                  <a:lnTo>
                    <a:pt x="402325" y="62377"/>
                  </a:lnTo>
                  <a:lnTo>
                    <a:pt x="407986" y="61455"/>
                  </a:lnTo>
                  <a:close/>
                </a:path>
                <a:path w="446405" h="149225">
                  <a:moveTo>
                    <a:pt x="440873" y="61353"/>
                  </a:moveTo>
                  <a:lnTo>
                    <a:pt x="408609" y="61353"/>
                  </a:lnTo>
                  <a:lnTo>
                    <a:pt x="416688" y="63013"/>
                  </a:lnTo>
                  <a:lnTo>
                    <a:pt x="422995" y="68230"/>
                  </a:lnTo>
                  <a:lnTo>
                    <a:pt x="427097" y="77305"/>
                  </a:lnTo>
                  <a:lnTo>
                    <a:pt x="428561" y="90538"/>
                  </a:lnTo>
                  <a:lnTo>
                    <a:pt x="428612" y="146786"/>
                  </a:lnTo>
                  <a:lnTo>
                    <a:pt x="446036" y="146786"/>
                  </a:lnTo>
                  <a:lnTo>
                    <a:pt x="445947" y="85077"/>
                  </a:lnTo>
                  <a:lnTo>
                    <a:pt x="443217" y="65731"/>
                  </a:lnTo>
                  <a:lnTo>
                    <a:pt x="440873" y="61353"/>
                  </a:lnTo>
                  <a:close/>
                </a:path>
                <a:path w="446405" h="149225">
                  <a:moveTo>
                    <a:pt x="413067" y="41478"/>
                  </a:moveTo>
                  <a:lnTo>
                    <a:pt x="403389" y="42815"/>
                  </a:lnTo>
                  <a:lnTo>
                    <a:pt x="394390" y="46293"/>
                  </a:lnTo>
                  <a:lnTo>
                    <a:pt x="386237" y="51134"/>
                  </a:lnTo>
                  <a:lnTo>
                    <a:pt x="379094" y="56565"/>
                  </a:lnTo>
                  <a:lnTo>
                    <a:pt x="438310" y="56565"/>
                  </a:lnTo>
                  <a:lnTo>
                    <a:pt x="435937" y="52133"/>
                  </a:lnTo>
                  <a:lnTo>
                    <a:pt x="425441" y="44107"/>
                  </a:lnTo>
                  <a:lnTo>
                    <a:pt x="413067" y="41478"/>
                  </a:lnTo>
                  <a:close/>
                </a:path>
                <a:path w="446405" h="149225">
                  <a:moveTo>
                    <a:pt x="353860" y="41529"/>
                  </a:moveTo>
                  <a:lnTo>
                    <a:pt x="343916" y="42729"/>
                  </a:lnTo>
                  <a:lnTo>
                    <a:pt x="335792" y="45675"/>
                  </a:lnTo>
                  <a:lnTo>
                    <a:pt x="329276" y="49469"/>
                  </a:lnTo>
                  <a:lnTo>
                    <a:pt x="324154" y="53213"/>
                  </a:lnTo>
                  <a:lnTo>
                    <a:pt x="376490" y="53213"/>
                  </a:lnTo>
                  <a:lnTo>
                    <a:pt x="373982" y="49983"/>
                  </a:lnTo>
                  <a:lnTo>
                    <a:pt x="367863" y="45285"/>
                  </a:lnTo>
                  <a:lnTo>
                    <a:pt x="361051" y="42467"/>
                  </a:lnTo>
                  <a:lnTo>
                    <a:pt x="353860" y="41529"/>
                  </a:lnTo>
                  <a:close/>
                </a:path>
                <a:path w="446405" h="149225">
                  <a:moveTo>
                    <a:pt x="197992" y="43522"/>
                  </a:moveTo>
                  <a:lnTo>
                    <a:pt x="180632" y="43548"/>
                  </a:lnTo>
                  <a:lnTo>
                    <a:pt x="180682" y="147027"/>
                  </a:lnTo>
                  <a:lnTo>
                    <a:pt x="198069" y="146977"/>
                  </a:lnTo>
                  <a:lnTo>
                    <a:pt x="197992" y="43522"/>
                  </a:lnTo>
                  <a:close/>
                </a:path>
                <a:path w="446405" h="149225">
                  <a:moveTo>
                    <a:pt x="99199" y="0"/>
                  </a:moveTo>
                  <a:lnTo>
                    <a:pt x="81787" y="0"/>
                  </a:lnTo>
                  <a:lnTo>
                    <a:pt x="81889" y="147167"/>
                  </a:lnTo>
                  <a:lnTo>
                    <a:pt x="99313" y="147167"/>
                  </a:lnTo>
                  <a:lnTo>
                    <a:pt x="99250" y="72694"/>
                  </a:lnTo>
                  <a:lnTo>
                    <a:pt x="103995" y="68851"/>
                  </a:lnTo>
                  <a:lnTo>
                    <a:pt x="109712" y="65311"/>
                  </a:lnTo>
                  <a:lnTo>
                    <a:pt x="116166" y="62716"/>
                  </a:lnTo>
                  <a:lnTo>
                    <a:pt x="123126" y="61709"/>
                  </a:lnTo>
                  <a:lnTo>
                    <a:pt x="155427" y="61709"/>
                  </a:lnTo>
                  <a:lnTo>
                    <a:pt x="149286" y="52095"/>
                  </a:lnTo>
                  <a:lnTo>
                    <a:pt x="99212" y="52095"/>
                  </a:lnTo>
                  <a:lnTo>
                    <a:pt x="99199" y="0"/>
                  </a:lnTo>
                  <a:close/>
                </a:path>
                <a:path w="446405" h="149225">
                  <a:moveTo>
                    <a:pt x="155427" y="61709"/>
                  </a:moveTo>
                  <a:lnTo>
                    <a:pt x="123126" y="61709"/>
                  </a:lnTo>
                  <a:lnTo>
                    <a:pt x="132217" y="63615"/>
                  </a:lnTo>
                  <a:lnTo>
                    <a:pt x="139104" y="69311"/>
                  </a:lnTo>
                  <a:lnTo>
                    <a:pt x="143470" y="78620"/>
                  </a:lnTo>
                  <a:lnTo>
                    <a:pt x="144995" y="91363"/>
                  </a:lnTo>
                  <a:lnTo>
                    <a:pt x="145059" y="147104"/>
                  </a:lnTo>
                  <a:lnTo>
                    <a:pt x="162382" y="147053"/>
                  </a:lnTo>
                  <a:lnTo>
                    <a:pt x="162369" y="92443"/>
                  </a:lnTo>
                  <a:lnTo>
                    <a:pt x="158310" y="66223"/>
                  </a:lnTo>
                  <a:lnTo>
                    <a:pt x="155427" y="61709"/>
                  </a:lnTo>
                  <a:close/>
                </a:path>
                <a:path w="446405" h="149225">
                  <a:moveTo>
                    <a:pt x="125387" y="41770"/>
                  </a:moveTo>
                  <a:lnTo>
                    <a:pt x="117153" y="42737"/>
                  </a:lnTo>
                  <a:lnTo>
                    <a:pt x="110108" y="45170"/>
                  </a:lnTo>
                  <a:lnTo>
                    <a:pt x="104159" y="48485"/>
                  </a:lnTo>
                  <a:lnTo>
                    <a:pt x="99212" y="52095"/>
                  </a:lnTo>
                  <a:lnTo>
                    <a:pt x="149286" y="52095"/>
                  </a:lnTo>
                  <a:lnTo>
                    <a:pt x="148483" y="50838"/>
                  </a:lnTo>
                  <a:lnTo>
                    <a:pt x="136353" y="43587"/>
                  </a:lnTo>
                  <a:lnTo>
                    <a:pt x="125387" y="41770"/>
                  </a:lnTo>
                  <a:close/>
                </a:path>
                <a:path w="446405" h="149225">
                  <a:moveTo>
                    <a:pt x="34582" y="61760"/>
                  </a:moveTo>
                  <a:lnTo>
                    <a:pt x="17208" y="61760"/>
                  </a:lnTo>
                  <a:lnTo>
                    <a:pt x="17259" y="115023"/>
                  </a:lnTo>
                  <a:lnTo>
                    <a:pt x="20057" y="132373"/>
                  </a:lnTo>
                  <a:lnTo>
                    <a:pt x="27166" y="142730"/>
                  </a:lnTo>
                  <a:lnTo>
                    <a:pt x="36659" y="147736"/>
                  </a:lnTo>
                  <a:lnTo>
                    <a:pt x="46608" y="149034"/>
                  </a:lnTo>
                  <a:lnTo>
                    <a:pt x="54089" y="149034"/>
                  </a:lnTo>
                  <a:lnTo>
                    <a:pt x="59512" y="147637"/>
                  </a:lnTo>
                  <a:lnTo>
                    <a:pt x="65481" y="144233"/>
                  </a:lnTo>
                  <a:lnTo>
                    <a:pt x="65481" y="130759"/>
                  </a:lnTo>
                  <a:lnTo>
                    <a:pt x="40462" y="130759"/>
                  </a:lnTo>
                  <a:lnTo>
                    <a:pt x="34658" y="126847"/>
                  </a:lnTo>
                  <a:lnTo>
                    <a:pt x="34582" y="61760"/>
                  </a:lnTo>
                  <a:close/>
                </a:path>
                <a:path w="446405" h="149225">
                  <a:moveTo>
                    <a:pt x="65481" y="125514"/>
                  </a:moveTo>
                  <a:lnTo>
                    <a:pt x="56654" y="130759"/>
                  </a:lnTo>
                  <a:lnTo>
                    <a:pt x="65481" y="130759"/>
                  </a:lnTo>
                  <a:lnTo>
                    <a:pt x="65481" y="125514"/>
                  </a:lnTo>
                  <a:close/>
                </a:path>
                <a:path w="446405" h="149225">
                  <a:moveTo>
                    <a:pt x="34556" y="12166"/>
                  </a:moveTo>
                  <a:lnTo>
                    <a:pt x="17183" y="12280"/>
                  </a:lnTo>
                  <a:lnTo>
                    <a:pt x="17208" y="43738"/>
                  </a:lnTo>
                  <a:lnTo>
                    <a:pt x="0" y="43738"/>
                  </a:lnTo>
                  <a:lnTo>
                    <a:pt x="38" y="61823"/>
                  </a:lnTo>
                  <a:lnTo>
                    <a:pt x="34582" y="61747"/>
                  </a:lnTo>
                  <a:lnTo>
                    <a:pt x="60172" y="61747"/>
                  </a:lnTo>
                  <a:lnTo>
                    <a:pt x="60172" y="43726"/>
                  </a:lnTo>
                  <a:lnTo>
                    <a:pt x="34582" y="43726"/>
                  </a:lnTo>
                  <a:lnTo>
                    <a:pt x="34556" y="12166"/>
                  </a:lnTo>
                  <a:close/>
                </a:path>
                <a:path w="446405" h="149225">
                  <a:moveTo>
                    <a:pt x="60172" y="43675"/>
                  </a:moveTo>
                  <a:lnTo>
                    <a:pt x="34582" y="43726"/>
                  </a:lnTo>
                  <a:lnTo>
                    <a:pt x="60172" y="43726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4" name="object 34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295664" y="7935468"/>
              <a:ext cx="451142" cy="166357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3197755" y="7959903"/>
              <a:ext cx="35560" cy="43180"/>
            </a:xfrm>
            <a:custGeom>
              <a:avLst/>
              <a:gdLst/>
              <a:ahLst/>
              <a:cxnLst/>
              <a:rect l="l" t="t" r="r" b="b"/>
              <a:pathLst>
                <a:path w="35560" h="43179">
                  <a:moveTo>
                    <a:pt x="17566" y="0"/>
                  </a:moveTo>
                  <a:lnTo>
                    <a:pt x="10708" y="1694"/>
                  </a:lnTo>
                  <a:lnTo>
                    <a:pt x="5104" y="6313"/>
                  </a:lnTo>
                  <a:lnTo>
                    <a:pt x="1325" y="13164"/>
                  </a:lnTo>
                  <a:lnTo>
                    <a:pt x="0" y="21183"/>
                  </a:lnTo>
                  <a:lnTo>
                    <a:pt x="48" y="22212"/>
                  </a:lnTo>
                  <a:lnTo>
                    <a:pt x="1325" y="29937"/>
                  </a:lnTo>
                  <a:lnTo>
                    <a:pt x="5104" y="36783"/>
                  </a:lnTo>
                  <a:lnTo>
                    <a:pt x="10708" y="41399"/>
                  </a:lnTo>
                  <a:lnTo>
                    <a:pt x="17566" y="43091"/>
                  </a:lnTo>
                  <a:lnTo>
                    <a:pt x="24403" y="41399"/>
                  </a:lnTo>
                  <a:lnTo>
                    <a:pt x="26338" y="39801"/>
                  </a:lnTo>
                  <a:lnTo>
                    <a:pt x="9311" y="39801"/>
                  </a:lnTo>
                  <a:lnTo>
                    <a:pt x="2631" y="31610"/>
                  </a:lnTo>
                  <a:lnTo>
                    <a:pt x="2631" y="11468"/>
                  </a:lnTo>
                  <a:lnTo>
                    <a:pt x="9311" y="3289"/>
                  </a:lnTo>
                  <a:lnTo>
                    <a:pt x="26334" y="3289"/>
                  </a:lnTo>
                  <a:lnTo>
                    <a:pt x="24403" y="1694"/>
                  </a:lnTo>
                  <a:lnTo>
                    <a:pt x="17566" y="0"/>
                  </a:lnTo>
                  <a:close/>
                </a:path>
                <a:path w="35560" h="43179">
                  <a:moveTo>
                    <a:pt x="23962" y="22301"/>
                  </a:moveTo>
                  <a:lnTo>
                    <a:pt x="19039" y="22301"/>
                  </a:lnTo>
                  <a:lnTo>
                    <a:pt x="20246" y="22529"/>
                  </a:lnTo>
                  <a:lnTo>
                    <a:pt x="21097" y="23177"/>
                  </a:lnTo>
                  <a:lnTo>
                    <a:pt x="22747" y="29921"/>
                  </a:lnTo>
                  <a:lnTo>
                    <a:pt x="23078" y="34239"/>
                  </a:lnTo>
                  <a:lnTo>
                    <a:pt x="23230" y="35509"/>
                  </a:lnTo>
                  <a:lnTo>
                    <a:pt x="23497" y="36347"/>
                  </a:lnTo>
                  <a:lnTo>
                    <a:pt x="26266" y="36347"/>
                  </a:lnTo>
                  <a:lnTo>
                    <a:pt x="23815" y="38519"/>
                  </a:lnTo>
                  <a:lnTo>
                    <a:pt x="20805" y="39801"/>
                  </a:lnTo>
                  <a:lnTo>
                    <a:pt x="26338" y="39801"/>
                  </a:lnTo>
                  <a:lnTo>
                    <a:pt x="29995" y="36783"/>
                  </a:lnTo>
                  <a:lnTo>
                    <a:pt x="30334" y="36169"/>
                  </a:lnTo>
                  <a:lnTo>
                    <a:pt x="26431" y="36169"/>
                  </a:lnTo>
                  <a:lnTo>
                    <a:pt x="26113" y="35458"/>
                  </a:lnTo>
                  <a:lnTo>
                    <a:pt x="25872" y="34696"/>
                  </a:lnTo>
                  <a:lnTo>
                    <a:pt x="25534" y="32854"/>
                  </a:lnTo>
                  <a:lnTo>
                    <a:pt x="25428" y="32042"/>
                  </a:lnTo>
                  <a:lnTo>
                    <a:pt x="25106" y="26720"/>
                  </a:lnTo>
                  <a:lnTo>
                    <a:pt x="24920" y="24180"/>
                  </a:lnTo>
                  <a:lnTo>
                    <a:pt x="23962" y="22301"/>
                  </a:lnTo>
                  <a:close/>
                </a:path>
                <a:path w="35560" h="43179">
                  <a:moveTo>
                    <a:pt x="19738" y="6578"/>
                  </a:moveTo>
                  <a:lnTo>
                    <a:pt x="9908" y="6578"/>
                  </a:lnTo>
                  <a:lnTo>
                    <a:pt x="10047" y="9385"/>
                  </a:lnTo>
                  <a:lnTo>
                    <a:pt x="10137" y="36347"/>
                  </a:lnTo>
                  <a:lnTo>
                    <a:pt x="12740" y="36347"/>
                  </a:lnTo>
                  <a:lnTo>
                    <a:pt x="12740" y="22402"/>
                  </a:lnTo>
                  <a:lnTo>
                    <a:pt x="17884" y="22402"/>
                  </a:lnTo>
                  <a:lnTo>
                    <a:pt x="19039" y="22301"/>
                  </a:lnTo>
                  <a:lnTo>
                    <a:pt x="23962" y="22301"/>
                  </a:lnTo>
                  <a:lnTo>
                    <a:pt x="22087" y="21183"/>
                  </a:lnTo>
                  <a:lnTo>
                    <a:pt x="24208" y="19799"/>
                  </a:lnTo>
                  <a:lnTo>
                    <a:pt x="24307" y="19596"/>
                  </a:lnTo>
                  <a:lnTo>
                    <a:pt x="12740" y="19596"/>
                  </a:lnTo>
                  <a:lnTo>
                    <a:pt x="12740" y="9385"/>
                  </a:lnTo>
                  <a:lnTo>
                    <a:pt x="24293" y="9385"/>
                  </a:lnTo>
                  <a:lnTo>
                    <a:pt x="23129" y="8420"/>
                  </a:lnTo>
                  <a:lnTo>
                    <a:pt x="21706" y="7175"/>
                  </a:lnTo>
                  <a:lnTo>
                    <a:pt x="19738" y="6578"/>
                  </a:lnTo>
                  <a:close/>
                </a:path>
                <a:path w="35560" h="43179">
                  <a:moveTo>
                    <a:pt x="26334" y="3289"/>
                  </a:moveTo>
                  <a:lnTo>
                    <a:pt x="25783" y="3289"/>
                  </a:lnTo>
                  <a:lnTo>
                    <a:pt x="32463" y="11468"/>
                  </a:lnTo>
                  <a:lnTo>
                    <a:pt x="32463" y="27520"/>
                  </a:lnTo>
                  <a:lnTo>
                    <a:pt x="30088" y="32854"/>
                  </a:lnTo>
                  <a:lnTo>
                    <a:pt x="26431" y="36169"/>
                  </a:lnTo>
                  <a:lnTo>
                    <a:pt x="30334" y="36169"/>
                  </a:lnTo>
                  <a:lnTo>
                    <a:pt x="33770" y="29937"/>
                  </a:lnTo>
                  <a:lnTo>
                    <a:pt x="35047" y="22212"/>
                  </a:lnTo>
                  <a:lnTo>
                    <a:pt x="35095" y="21183"/>
                  </a:lnTo>
                  <a:lnTo>
                    <a:pt x="33770" y="13164"/>
                  </a:lnTo>
                  <a:lnTo>
                    <a:pt x="29995" y="6313"/>
                  </a:lnTo>
                  <a:lnTo>
                    <a:pt x="26334" y="3289"/>
                  </a:lnTo>
                  <a:close/>
                </a:path>
                <a:path w="35560" h="43179">
                  <a:moveTo>
                    <a:pt x="24293" y="9385"/>
                  </a:moveTo>
                  <a:lnTo>
                    <a:pt x="18874" y="9385"/>
                  </a:lnTo>
                  <a:lnTo>
                    <a:pt x="20246" y="9753"/>
                  </a:lnTo>
                  <a:lnTo>
                    <a:pt x="22176" y="11264"/>
                  </a:lnTo>
                  <a:lnTo>
                    <a:pt x="22608" y="12496"/>
                  </a:lnTo>
                  <a:lnTo>
                    <a:pt x="22608" y="17805"/>
                  </a:lnTo>
                  <a:lnTo>
                    <a:pt x="20767" y="19596"/>
                  </a:lnTo>
                  <a:lnTo>
                    <a:pt x="24307" y="19596"/>
                  </a:lnTo>
                  <a:lnTo>
                    <a:pt x="25313" y="17513"/>
                  </a:lnTo>
                  <a:lnTo>
                    <a:pt x="25195" y="11264"/>
                  </a:lnTo>
                  <a:lnTo>
                    <a:pt x="24615" y="9651"/>
                  </a:lnTo>
                  <a:lnTo>
                    <a:pt x="24293" y="9385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6" name="object 346"/>
          <p:cNvGrpSpPr/>
          <p:nvPr/>
        </p:nvGrpSpPr>
        <p:grpSpPr>
          <a:xfrm>
            <a:off x="5951740" y="629336"/>
            <a:ext cx="1228090" cy="274320"/>
            <a:chOff x="5951740" y="629336"/>
            <a:chExt cx="1228090" cy="274320"/>
          </a:xfrm>
        </p:grpSpPr>
        <p:sp>
          <p:nvSpPr>
            <p:cNvPr id="347" name="object 347"/>
            <p:cNvSpPr/>
            <p:nvPr/>
          </p:nvSpPr>
          <p:spPr>
            <a:xfrm>
              <a:off x="6827888" y="851547"/>
              <a:ext cx="318770" cy="52069"/>
            </a:xfrm>
            <a:custGeom>
              <a:avLst/>
              <a:gdLst/>
              <a:ahLst/>
              <a:cxnLst/>
              <a:rect l="l" t="t" r="r" b="b"/>
              <a:pathLst>
                <a:path w="318770" h="52069">
                  <a:moveTo>
                    <a:pt x="31419" y="50749"/>
                  </a:moveTo>
                  <a:lnTo>
                    <a:pt x="31394" y="42887"/>
                  </a:lnTo>
                  <a:lnTo>
                    <a:pt x="8813" y="42887"/>
                  </a:lnTo>
                  <a:lnTo>
                    <a:pt x="8788" y="914"/>
                  </a:lnTo>
                  <a:lnTo>
                    <a:pt x="0" y="952"/>
                  </a:lnTo>
                  <a:lnTo>
                    <a:pt x="25" y="50749"/>
                  </a:lnTo>
                  <a:lnTo>
                    <a:pt x="31419" y="50749"/>
                  </a:lnTo>
                  <a:close/>
                </a:path>
                <a:path w="318770" h="52069">
                  <a:moveTo>
                    <a:pt x="66890" y="50685"/>
                  </a:moveTo>
                  <a:lnTo>
                    <a:pt x="66852" y="889"/>
                  </a:lnTo>
                  <a:lnTo>
                    <a:pt x="58051" y="889"/>
                  </a:lnTo>
                  <a:lnTo>
                    <a:pt x="58089" y="50723"/>
                  </a:lnTo>
                  <a:lnTo>
                    <a:pt x="66890" y="50685"/>
                  </a:lnTo>
                  <a:close/>
                </a:path>
                <a:path w="318770" h="52069">
                  <a:moveTo>
                    <a:pt x="135140" y="45720"/>
                  </a:moveTo>
                  <a:lnTo>
                    <a:pt x="131025" y="38582"/>
                  </a:lnTo>
                  <a:lnTo>
                    <a:pt x="128371" y="41948"/>
                  </a:lnTo>
                  <a:lnTo>
                    <a:pt x="124714" y="43637"/>
                  </a:lnTo>
                  <a:lnTo>
                    <a:pt x="115938" y="43637"/>
                  </a:lnTo>
                  <a:lnTo>
                    <a:pt x="112649" y="42062"/>
                  </a:lnTo>
                  <a:lnTo>
                    <a:pt x="107734" y="35839"/>
                  </a:lnTo>
                  <a:lnTo>
                    <a:pt x="106502" y="31610"/>
                  </a:lnTo>
                  <a:lnTo>
                    <a:pt x="106502" y="20955"/>
                  </a:lnTo>
                  <a:lnTo>
                    <a:pt x="107823" y="16586"/>
                  </a:lnTo>
                  <a:lnTo>
                    <a:pt x="113106" y="9588"/>
                  </a:lnTo>
                  <a:lnTo>
                    <a:pt x="116522" y="7848"/>
                  </a:lnTo>
                  <a:lnTo>
                    <a:pt x="125006" y="7848"/>
                  </a:lnTo>
                  <a:lnTo>
                    <a:pt x="128155" y="8813"/>
                  </a:lnTo>
                  <a:lnTo>
                    <a:pt x="130098" y="10744"/>
                  </a:lnTo>
                  <a:lnTo>
                    <a:pt x="133731" y="3429"/>
                  </a:lnTo>
                  <a:lnTo>
                    <a:pt x="130314" y="1143"/>
                  </a:lnTo>
                  <a:lnTo>
                    <a:pt x="125755" y="0"/>
                  </a:lnTo>
                  <a:lnTo>
                    <a:pt x="113385" y="0"/>
                  </a:lnTo>
                  <a:lnTo>
                    <a:pt x="107924" y="2463"/>
                  </a:lnTo>
                  <a:lnTo>
                    <a:pt x="99390" y="12382"/>
                  </a:lnTo>
                  <a:lnTo>
                    <a:pt x="97269" y="18554"/>
                  </a:lnTo>
                  <a:lnTo>
                    <a:pt x="97294" y="33807"/>
                  </a:lnTo>
                  <a:lnTo>
                    <a:pt x="99199" y="40068"/>
                  </a:lnTo>
                  <a:lnTo>
                    <a:pt x="106934" y="49212"/>
                  </a:lnTo>
                  <a:lnTo>
                    <a:pt x="112331" y="51498"/>
                  </a:lnTo>
                  <a:lnTo>
                    <a:pt x="126288" y="51498"/>
                  </a:lnTo>
                  <a:lnTo>
                    <a:pt x="131559" y="49542"/>
                  </a:lnTo>
                  <a:lnTo>
                    <a:pt x="135140" y="45720"/>
                  </a:lnTo>
                  <a:close/>
                </a:path>
                <a:path w="318770" h="52069">
                  <a:moveTo>
                    <a:pt x="204254" y="50571"/>
                  </a:moveTo>
                  <a:lnTo>
                    <a:pt x="200240" y="40500"/>
                  </a:lnTo>
                  <a:lnTo>
                    <a:pt x="197535" y="33705"/>
                  </a:lnTo>
                  <a:lnTo>
                    <a:pt x="190220" y="15341"/>
                  </a:lnTo>
                  <a:lnTo>
                    <a:pt x="188277" y="10464"/>
                  </a:lnTo>
                  <a:lnTo>
                    <a:pt x="188277" y="33705"/>
                  </a:lnTo>
                  <a:lnTo>
                    <a:pt x="176237" y="33705"/>
                  </a:lnTo>
                  <a:lnTo>
                    <a:pt x="182270" y="15341"/>
                  </a:lnTo>
                  <a:lnTo>
                    <a:pt x="188277" y="33705"/>
                  </a:lnTo>
                  <a:lnTo>
                    <a:pt x="188277" y="10464"/>
                  </a:lnTo>
                  <a:lnTo>
                    <a:pt x="184162" y="127"/>
                  </a:lnTo>
                  <a:lnTo>
                    <a:pt x="180301" y="152"/>
                  </a:lnTo>
                  <a:lnTo>
                    <a:pt x="160413" y="50622"/>
                  </a:lnTo>
                  <a:lnTo>
                    <a:pt x="170281" y="50622"/>
                  </a:lnTo>
                  <a:lnTo>
                    <a:pt x="173723" y="40525"/>
                  </a:lnTo>
                  <a:lnTo>
                    <a:pt x="190855" y="40513"/>
                  </a:lnTo>
                  <a:lnTo>
                    <a:pt x="194500" y="50596"/>
                  </a:lnTo>
                  <a:lnTo>
                    <a:pt x="204254" y="50571"/>
                  </a:lnTo>
                  <a:close/>
                </a:path>
                <a:path w="318770" h="52069">
                  <a:moveTo>
                    <a:pt x="264439" y="685"/>
                  </a:moveTo>
                  <a:lnTo>
                    <a:pt x="223227" y="749"/>
                  </a:lnTo>
                  <a:lnTo>
                    <a:pt x="223227" y="8610"/>
                  </a:lnTo>
                  <a:lnTo>
                    <a:pt x="239064" y="8585"/>
                  </a:lnTo>
                  <a:lnTo>
                    <a:pt x="239090" y="50546"/>
                  </a:lnTo>
                  <a:lnTo>
                    <a:pt x="247878" y="50546"/>
                  </a:lnTo>
                  <a:lnTo>
                    <a:pt x="247865" y="8585"/>
                  </a:lnTo>
                  <a:lnTo>
                    <a:pt x="264439" y="8585"/>
                  </a:lnTo>
                  <a:lnTo>
                    <a:pt x="264439" y="685"/>
                  </a:lnTo>
                  <a:close/>
                </a:path>
                <a:path w="318770" h="52069">
                  <a:moveTo>
                    <a:pt x="318681" y="8521"/>
                  </a:moveTo>
                  <a:lnTo>
                    <a:pt x="318668" y="660"/>
                  </a:lnTo>
                  <a:lnTo>
                    <a:pt x="287324" y="685"/>
                  </a:lnTo>
                  <a:lnTo>
                    <a:pt x="287350" y="50520"/>
                  </a:lnTo>
                  <a:lnTo>
                    <a:pt x="318681" y="50482"/>
                  </a:lnTo>
                  <a:lnTo>
                    <a:pt x="318681" y="42595"/>
                  </a:lnTo>
                  <a:lnTo>
                    <a:pt x="296138" y="42621"/>
                  </a:lnTo>
                  <a:lnTo>
                    <a:pt x="296113" y="27711"/>
                  </a:lnTo>
                  <a:lnTo>
                    <a:pt x="312178" y="27711"/>
                  </a:lnTo>
                  <a:lnTo>
                    <a:pt x="312178" y="20167"/>
                  </a:lnTo>
                  <a:lnTo>
                    <a:pt x="296138" y="20167"/>
                  </a:lnTo>
                  <a:lnTo>
                    <a:pt x="296113" y="8521"/>
                  </a:lnTo>
                  <a:lnTo>
                    <a:pt x="318681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8" name="object 34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951740" y="629336"/>
              <a:ext cx="1227644" cy="274091"/>
            </a:xfrm>
            <a:prstGeom prst="rect">
              <a:avLst/>
            </a:prstGeom>
          </p:spPr>
        </p:pic>
      </p:grpSp>
      <p:pic>
        <p:nvPicPr>
          <p:cNvPr id="349" name="object 349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2280970" y="8790724"/>
            <a:ext cx="4461827" cy="1752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92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2367" y="1640495"/>
              <a:ext cx="4991795" cy="502440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65294" y="10257360"/>
            <a:ext cx="127254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305">
                <a:solidFill>
                  <a:srgbClr val="FFFFFF"/>
                </a:solidFill>
                <a:latin typeface="HY견고딕"/>
                <a:cs typeface="HY견고딕"/>
              </a:rPr>
              <a:t>대한민</a:t>
            </a:r>
            <a:r>
              <a:rPr dirty="0" sz="1250" spc="-250">
                <a:solidFill>
                  <a:srgbClr val="FFFFFF"/>
                </a:solidFill>
                <a:latin typeface="HY견고딕"/>
                <a:cs typeface="HY견고딕"/>
              </a:rPr>
              <a:t>국</a:t>
            </a:r>
            <a:r>
              <a:rPr dirty="0" sz="1250" spc="-185">
                <a:solidFill>
                  <a:srgbClr val="FFFFFF"/>
                </a:solidFill>
                <a:latin typeface="HY견고딕"/>
                <a:cs typeface="HY견고딕"/>
              </a:rPr>
              <a:t> </a:t>
            </a:r>
            <a:r>
              <a:rPr dirty="0" sz="1250" spc="-305">
                <a:solidFill>
                  <a:srgbClr val="FFFFFF"/>
                </a:solidFill>
                <a:latin typeface="HY견고딕"/>
                <a:cs typeface="HY견고딕"/>
              </a:rPr>
              <a:t>발명특허획득</a:t>
            </a:r>
            <a:endParaRPr sz="1250">
              <a:latin typeface="HY견고딕"/>
              <a:cs typeface="HY견고딕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87837" y="8141595"/>
            <a:ext cx="3001645" cy="2087245"/>
            <a:chOff x="2187837" y="8141595"/>
            <a:chExt cx="3001645" cy="20872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2070" y="8141601"/>
              <a:ext cx="450470" cy="97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5678" y="8141595"/>
              <a:ext cx="455301" cy="978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7837" y="8253726"/>
              <a:ext cx="1399206" cy="197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9933" y="8253726"/>
              <a:ext cx="1399197" cy="19735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92591" y="8255977"/>
              <a:ext cx="2993390" cy="1971039"/>
            </a:xfrm>
            <a:custGeom>
              <a:avLst/>
              <a:gdLst/>
              <a:ahLst/>
              <a:cxnLst/>
              <a:rect l="l" t="t" r="r" b="b"/>
              <a:pathLst>
                <a:path w="2993390" h="1971040">
                  <a:moveTo>
                    <a:pt x="1392567" y="1970595"/>
                  </a:moveTo>
                  <a:lnTo>
                    <a:pt x="0" y="1970595"/>
                  </a:lnTo>
                  <a:lnTo>
                    <a:pt x="0" y="0"/>
                  </a:lnTo>
                  <a:lnTo>
                    <a:pt x="1392567" y="0"/>
                  </a:lnTo>
                  <a:lnTo>
                    <a:pt x="1392567" y="1970595"/>
                  </a:lnTo>
                  <a:close/>
                </a:path>
                <a:path w="2993390" h="1971040">
                  <a:moveTo>
                    <a:pt x="2993237" y="1970595"/>
                  </a:moveTo>
                  <a:lnTo>
                    <a:pt x="1600669" y="1970595"/>
                  </a:lnTo>
                  <a:lnTo>
                    <a:pt x="1600669" y="0"/>
                  </a:lnTo>
                  <a:lnTo>
                    <a:pt x="2993237" y="0"/>
                  </a:lnTo>
                  <a:lnTo>
                    <a:pt x="2993237" y="1970595"/>
                  </a:lnTo>
                  <a:close/>
                </a:path>
              </a:pathLst>
            </a:custGeom>
            <a:ln w="3594">
              <a:solidFill>
                <a:srgbClr val="6362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177826" y="8119745"/>
            <a:ext cx="47434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solidFill>
                  <a:srgbClr val="231916"/>
                </a:solidFill>
                <a:latin typeface="HY견고딕"/>
                <a:cs typeface="HY견고딕"/>
              </a:rPr>
              <a:t>발명특허증</a:t>
            </a:r>
            <a:endParaRPr sz="700">
              <a:latin typeface="HY견고딕"/>
              <a:cs typeface="HY견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6258" y="8119745"/>
            <a:ext cx="47434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solidFill>
                  <a:srgbClr val="231916"/>
                </a:solidFill>
                <a:latin typeface="HY견고딕"/>
                <a:cs typeface="HY견고딕"/>
              </a:rPr>
              <a:t>상표등록증</a:t>
            </a:r>
            <a:endParaRPr sz="700">
              <a:latin typeface="HY견고딕"/>
              <a:cs typeface="HY견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50097" y="9212224"/>
            <a:ext cx="746760" cy="224154"/>
          </a:xfrm>
          <a:custGeom>
            <a:avLst/>
            <a:gdLst/>
            <a:ahLst/>
            <a:cxnLst/>
            <a:rect l="l" t="t" r="r" b="b"/>
            <a:pathLst>
              <a:path w="746760" h="224154">
                <a:moveTo>
                  <a:pt x="266306" y="183248"/>
                </a:moveTo>
                <a:lnTo>
                  <a:pt x="0" y="183248"/>
                </a:lnTo>
                <a:lnTo>
                  <a:pt x="0" y="223570"/>
                </a:lnTo>
                <a:lnTo>
                  <a:pt x="266306" y="223570"/>
                </a:lnTo>
                <a:lnTo>
                  <a:pt x="266306" y="183248"/>
                </a:lnTo>
                <a:close/>
              </a:path>
              <a:path w="746760" h="224154">
                <a:moveTo>
                  <a:pt x="746391" y="0"/>
                </a:moveTo>
                <a:lnTo>
                  <a:pt x="0" y="0"/>
                </a:lnTo>
                <a:lnTo>
                  <a:pt x="0" y="40322"/>
                </a:lnTo>
                <a:lnTo>
                  <a:pt x="746391" y="40322"/>
                </a:lnTo>
                <a:lnTo>
                  <a:pt x="746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7559992" cy="57438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340" y="6540491"/>
            <a:ext cx="5451284" cy="145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548" y="6268847"/>
            <a:ext cx="5434533" cy="2076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40646" y="9395283"/>
            <a:ext cx="2482215" cy="710565"/>
            <a:chOff x="1040646" y="9395283"/>
            <a:chExt cx="2482215" cy="710565"/>
          </a:xfrm>
        </p:grpSpPr>
        <p:sp>
          <p:nvSpPr>
            <p:cNvPr id="6" name="object 6"/>
            <p:cNvSpPr/>
            <p:nvPr/>
          </p:nvSpPr>
          <p:spPr>
            <a:xfrm>
              <a:off x="1050053" y="9405357"/>
              <a:ext cx="736600" cy="688975"/>
            </a:xfrm>
            <a:custGeom>
              <a:avLst/>
              <a:gdLst/>
              <a:ahLst/>
              <a:cxnLst/>
              <a:rect l="l" t="t" r="r" b="b"/>
              <a:pathLst>
                <a:path w="736600" h="688975">
                  <a:moveTo>
                    <a:pt x="736447" y="0"/>
                  </a:moveTo>
                  <a:lnTo>
                    <a:pt x="81991" y="0"/>
                  </a:lnTo>
                  <a:lnTo>
                    <a:pt x="50154" y="5127"/>
                  </a:lnTo>
                  <a:lnTo>
                    <a:pt x="24083" y="19086"/>
                  </a:lnTo>
                  <a:lnTo>
                    <a:pt x="6469" y="39738"/>
                  </a:lnTo>
                  <a:lnTo>
                    <a:pt x="0" y="64947"/>
                  </a:lnTo>
                  <a:lnTo>
                    <a:pt x="0" y="623633"/>
                  </a:lnTo>
                  <a:lnTo>
                    <a:pt x="6469" y="648855"/>
                  </a:lnTo>
                  <a:lnTo>
                    <a:pt x="24083" y="669510"/>
                  </a:lnTo>
                  <a:lnTo>
                    <a:pt x="50154" y="683467"/>
                  </a:lnTo>
                  <a:lnTo>
                    <a:pt x="81991" y="688594"/>
                  </a:lnTo>
                  <a:lnTo>
                    <a:pt x="736447" y="688594"/>
                  </a:lnTo>
                  <a:lnTo>
                    <a:pt x="73644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46050" y="9400687"/>
              <a:ext cx="2471420" cy="699770"/>
            </a:xfrm>
            <a:custGeom>
              <a:avLst/>
              <a:gdLst/>
              <a:ahLst/>
              <a:cxnLst/>
              <a:rect l="l" t="t" r="r" b="b"/>
              <a:pathLst>
                <a:path w="2471420" h="699770">
                  <a:moveTo>
                    <a:pt x="0" y="634225"/>
                  </a:moveTo>
                  <a:lnTo>
                    <a:pt x="6469" y="659446"/>
                  </a:lnTo>
                  <a:lnTo>
                    <a:pt x="24083" y="680102"/>
                  </a:lnTo>
                  <a:lnTo>
                    <a:pt x="50154" y="694059"/>
                  </a:lnTo>
                  <a:lnTo>
                    <a:pt x="81991" y="699185"/>
                  </a:lnTo>
                  <a:lnTo>
                    <a:pt x="2388844" y="699185"/>
                  </a:lnTo>
                  <a:lnTo>
                    <a:pt x="2420681" y="694059"/>
                  </a:lnTo>
                  <a:lnTo>
                    <a:pt x="2446751" y="680102"/>
                  </a:lnTo>
                  <a:lnTo>
                    <a:pt x="2464366" y="659446"/>
                  </a:lnTo>
                  <a:lnTo>
                    <a:pt x="2470835" y="634225"/>
                  </a:lnTo>
                  <a:lnTo>
                    <a:pt x="2470835" y="64960"/>
                  </a:lnTo>
                  <a:lnTo>
                    <a:pt x="2464366" y="39733"/>
                  </a:lnTo>
                  <a:lnTo>
                    <a:pt x="2446751" y="19078"/>
                  </a:lnTo>
                  <a:lnTo>
                    <a:pt x="2420681" y="5124"/>
                  </a:lnTo>
                  <a:lnTo>
                    <a:pt x="2388844" y="0"/>
                  </a:lnTo>
                  <a:lnTo>
                    <a:pt x="81991" y="0"/>
                  </a:lnTo>
                  <a:lnTo>
                    <a:pt x="50154" y="5124"/>
                  </a:lnTo>
                  <a:lnTo>
                    <a:pt x="24083" y="19078"/>
                  </a:lnTo>
                  <a:lnTo>
                    <a:pt x="6469" y="39733"/>
                  </a:lnTo>
                  <a:lnTo>
                    <a:pt x="0" y="64960"/>
                  </a:lnTo>
                  <a:lnTo>
                    <a:pt x="0" y="634225"/>
                  </a:lnTo>
                  <a:close/>
                </a:path>
              </a:pathLst>
            </a:custGeom>
            <a:ln w="10807">
              <a:solidFill>
                <a:srgbClr val="DC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43233" y="9913534"/>
              <a:ext cx="1392555" cy="91440"/>
            </a:xfrm>
            <a:custGeom>
              <a:avLst/>
              <a:gdLst/>
              <a:ahLst/>
              <a:cxnLst/>
              <a:rect l="l" t="t" r="r" b="b"/>
              <a:pathLst>
                <a:path w="1392554" h="91440">
                  <a:moveTo>
                    <a:pt x="96177" y="64477"/>
                  </a:moveTo>
                  <a:lnTo>
                    <a:pt x="14274" y="64477"/>
                  </a:lnTo>
                  <a:lnTo>
                    <a:pt x="14274" y="68503"/>
                  </a:lnTo>
                  <a:lnTo>
                    <a:pt x="89814" y="68503"/>
                  </a:lnTo>
                  <a:lnTo>
                    <a:pt x="89814" y="89090"/>
                  </a:lnTo>
                  <a:lnTo>
                    <a:pt x="96177" y="89090"/>
                  </a:lnTo>
                  <a:lnTo>
                    <a:pt x="96177" y="64477"/>
                  </a:lnTo>
                  <a:close/>
                </a:path>
                <a:path w="1392554" h="91440">
                  <a:moveTo>
                    <a:pt x="112090" y="48031"/>
                  </a:moveTo>
                  <a:lnTo>
                    <a:pt x="0" y="48031"/>
                  </a:lnTo>
                  <a:lnTo>
                    <a:pt x="0" y="52057"/>
                  </a:lnTo>
                  <a:lnTo>
                    <a:pt x="112090" y="52057"/>
                  </a:lnTo>
                  <a:lnTo>
                    <a:pt x="112090" y="48031"/>
                  </a:lnTo>
                  <a:close/>
                </a:path>
                <a:path w="1392554" h="91440">
                  <a:moveTo>
                    <a:pt x="59245" y="32791"/>
                  </a:moveTo>
                  <a:lnTo>
                    <a:pt x="52870" y="32791"/>
                  </a:lnTo>
                  <a:lnTo>
                    <a:pt x="52870" y="48031"/>
                  </a:lnTo>
                  <a:lnTo>
                    <a:pt x="59245" y="48031"/>
                  </a:lnTo>
                  <a:lnTo>
                    <a:pt x="59245" y="32791"/>
                  </a:lnTo>
                  <a:close/>
                </a:path>
                <a:path w="1392554" h="91440">
                  <a:moveTo>
                    <a:pt x="96177" y="4330"/>
                  </a:moveTo>
                  <a:lnTo>
                    <a:pt x="15925" y="4330"/>
                  </a:lnTo>
                  <a:lnTo>
                    <a:pt x="15925" y="32791"/>
                  </a:lnTo>
                  <a:lnTo>
                    <a:pt x="97447" y="32791"/>
                  </a:lnTo>
                  <a:lnTo>
                    <a:pt x="97447" y="28752"/>
                  </a:lnTo>
                  <a:lnTo>
                    <a:pt x="22313" y="28752"/>
                  </a:lnTo>
                  <a:lnTo>
                    <a:pt x="22313" y="8369"/>
                  </a:lnTo>
                  <a:lnTo>
                    <a:pt x="96177" y="8369"/>
                  </a:lnTo>
                  <a:lnTo>
                    <a:pt x="96177" y="4330"/>
                  </a:lnTo>
                  <a:close/>
                </a:path>
                <a:path w="1392554" h="91440">
                  <a:moveTo>
                    <a:pt x="219862" y="304"/>
                  </a:moveTo>
                  <a:lnTo>
                    <a:pt x="213512" y="304"/>
                  </a:lnTo>
                  <a:lnTo>
                    <a:pt x="213512" y="20878"/>
                  </a:lnTo>
                  <a:lnTo>
                    <a:pt x="186131" y="20878"/>
                  </a:lnTo>
                  <a:lnTo>
                    <a:pt x="186131" y="24917"/>
                  </a:lnTo>
                  <a:lnTo>
                    <a:pt x="213512" y="24917"/>
                  </a:lnTo>
                  <a:lnTo>
                    <a:pt x="213512" y="54889"/>
                  </a:lnTo>
                  <a:lnTo>
                    <a:pt x="219862" y="54889"/>
                  </a:lnTo>
                  <a:lnTo>
                    <a:pt x="219862" y="304"/>
                  </a:lnTo>
                  <a:close/>
                </a:path>
                <a:path w="1392554" h="91440">
                  <a:moveTo>
                    <a:pt x="161137" y="3632"/>
                  </a:moveTo>
                  <a:lnTo>
                    <a:pt x="154774" y="3632"/>
                  </a:lnTo>
                  <a:lnTo>
                    <a:pt x="154774" y="12204"/>
                  </a:lnTo>
                  <a:lnTo>
                    <a:pt x="153894" y="19107"/>
                  </a:lnTo>
                  <a:lnTo>
                    <a:pt x="124421" y="46113"/>
                  </a:lnTo>
                  <a:lnTo>
                    <a:pt x="119989" y="47523"/>
                  </a:lnTo>
                  <a:lnTo>
                    <a:pt x="124980" y="50749"/>
                  </a:lnTo>
                  <a:lnTo>
                    <a:pt x="157949" y="23406"/>
                  </a:lnTo>
                  <a:lnTo>
                    <a:pt x="164102" y="23406"/>
                  </a:lnTo>
                  <a:lnTo>
                    <a:pt x="162122" y="19224"/>
                  </a:lnTo>
                  <a:lnTo>
                    <a:pt x="161137" y="12204"/>
                  </a:lnTo>
                  <a:lnTo>
                    <a:pt x="161137" y="3632"/>
                  </a:lnTo>
                  <a:close/>
                </a:path>
                <a:path w="1392554" h="91440">
                  <a:moveTo>
                    <a:pt x="164102" y="23406"/>
                  </a:moveTo>
                  <a:lnTo>
                    <a:pt x="157949" y="23406"/>
                  </a:lnTo>
                  <a:lnTo>
                    <a:pt x="161581" y="28937"/>
                  </a:lnTo>
                  <a:lnTo>
                    <a:pt x="192354" y="48933"/>
                  </a:lnTo>
                  <a:lnTo>
                    <a:pt x="196430" y="45199"/>
                  </a:lnTo>
                  <a:lnTo>
                    <a:pt x="193890" y="44462"/>
                  </a:lnTo>
                  <a:lnTo>
                    <a:pt x="187363" y="41249"/>
                  </a:lnTo>
                  <a:lnTo>
                    <a:pt x="176860" y="35572"/>
                  </a:lnTo>
                  <a:lnTo>
                    <a:pt x="169988" y="30910"/>
                  </a:lnTo>
                  <a:lnTo>
                    <a:pt x="165074" y="25460"/>
                  </a:lnTo>
                  <a:lnTo>
                    <a:pt x="164102" y="23406"/>
                  </a:lnTo>
                  <a:close/>
                </a:path>
                <a:path w="1392554" h="91440">
                  <a:moveTo>
                    <a:pt x="181521" y="56705"/>
                  </a:moveTo>
                  <a:lnTo>
                    <a:pt x="140906" y="68986"/>
                  </a:lnTo>
                  <a:lnTo>
                    <a:pt x="140906" y="78943"/>
                  </a:lnTo>
                  <a:lnTo>
                    <a:pt x="181521" y="91122"/>
                  </a:lnTo>
                  <a:lnTo>
                    <a:pt x="190815" y="90819"/>
                  </a:lnTo>
                  <a:lnTo>
                    <a:pt x="198943" y="89911"/>
                  </a:lnTo>
                  <a:lnTo>
                    <a:pt x="205908" y="88395"/>
                  </a:lnTo>
                  <a:lnTo>
                    <a:pt x="209489" y="87083"/>
                  </a:lnTo>
                  <a:lnTo>
                    <a:pt x="171881" y="87083"/>
                  </a:lnTo>
                  <a:lnTo>
                    <a:pt x="163791" y="85915"/>
                  </a:lnTo>
                  <a:lnTo>
                    <a:pt x="150888" y="81279"/>
                  </a:lnTo>
                  <a:lnTo>
                    <a:pt x="147624" y="78092"/>
                  </a:lnTo>
                  <a:lnTo>
                    <a:pt x="147624" y="69888"/>
                  </a:lnTo>
                  <a:lnTo>
                    <a:pt x="150888" y="66624"/>
                  </a:lnTo>
                  <a:lnTo>
                    <a:pt x="163791" y="61925"/>
                  </a:lnTo>
                  <a:lnTo>
                    <a:pt x="171881" y="60731"/>
                  </a:lnTo>
                  <a:lnTo>
                    <a:pt x="209383" y="60731"/>
                  </a:lnTo>
                  <a:lnTo>
                    <a:pt x="205908" y="59459"/>
                  </a:lnTo>
                  <a:lnTo>
                    <a:pt x="198943" y="57934"/>
                  </a:lnTo>
                  <a:lnTo>
                    <a:pt x="190815" y="57013"/>
                  </a:lnTo>
                  <a:lnTo>
                    <a:pt x="181521" y="56705"/>
                  </a:lnTo>
                  <a:close/>
                </a:path>
                <a:path w="1392554" h="91440">
                  <a:moveTo>
                    <a:pt x="209383" y="60731"/>
                  </a:moveTo>
                  <a:lnTo>
                    <a:pt x="191338" y="60731"/>
                  </a:lnTo>
                  <a:lnTo>
                    <a:pt x="199377" y="61925"/>
                  </a:lnTo>
                  <a:lnTo>
                    <a:pt x="212178" y="66624"/>
                  </a:lnTo>
                  <a:lnTo>
                    <a:pt x="215392" y="69888"/>
                  </a:lnTo>
                  <a:lnTo>
                    <a:pt x="215392" y="78092"/>
                  </a:lnTo>
                  <a:lnTo>
                    <a:pt x="212178" y="81279"/>
                  </a:lnTo>
                  <a:lnTo>
                    <a:pt x="199377" y="85915"/>
                  </a:lnTo>
                  <a:lnTo>
                    <a:pt x="191338" y="87083"/>
                  </a:lnTo>
                  <a:lnTo>
                    <a:pt x="209489" y="87083"/>
                  </a:lnTo>
                  <a:lnTo>
                    <a:pt x="211709" y="86271"/>
                  </a:lnTo>
                  <a:lnTo>
                    <a:pt x="218681" y="83045"/>
                  </a:lnTo>
                  <a:lnTo>
                    <a:pt x="222161" y="78943"/>
                  </a:lnTo>
                  <a:lnTo>
                    <a:pt x="222161" y="68986"/>
                  </a:lnTo>
                  <a:lnTo>
                    <a:pt x="218681" y="64858"/>
                  </a:lnTo>
                  <a:lnTo>
                    <a:pt x="211709" y="61582"/>
                  </a:lnTo>
                  <a:lnTo>
                    <a:pt x="209383" y="60731"/>
                  </a:lnTo>
                  <a:close/>
                </a:path>
                <a:path w="1392554" h="91440">
                  <a:moveTo>
                    <a:pt x="330555" y="54394"/>
                  </a:moveTo>
                  <a:lnTo>
                    <a:pt x="250317" y="54394"/>
                  </a:lnTo>
                  <a:lnTo>
                    <a:pt x="250317" y="58407"/>
                  </a:lnTo>
                  <a:lnTo>
                    <a:pt x="324192" y="58407"/>
                  </a:lnTo>
                  <a:lnTo>
                    <a:pt x="324192" y="68719"/>
                  </a:lnTo>
                  <a:lnTo>
                    <a:pt x="250317" y="68719"/>
                  </a:lnTo>
                  <a:lnTo>
                    <a:pt x="250317" y="88087"/>
                  </a:lnTo>
                  <a:lnTo>
                    <a:pt x="333997" y="88087"/>
                  </a:lnTo>
                  <a:lnTo>
                    <a:pt x="333997" y="84048"/>
                  </a:lnTo>
                  <a:lnTo>
                    <a:pt x="256667" y="84048"/>
                  </a:lnTo>
                  <a:lnTo>
                    <a:pt x="256667" y="72745"/>
                  </a:lnTo>
                  <a:lnTo>
                    <a:pt x="330555" y="72745"/>
                  </a:lnTo>
                  <a:lnTo>
                    <a:pt x="330555" y="54394"/>
                  </a:lnTo>
                  <a:close/>
                </a:path>
                <a:path w="1392554" h="91440">
                  <a:moveTo>
                    <a:pt x="346468" y="41478"/>
                  </a:moveTo>
                  <a:lnTo>
                    <a:pt x="234378" y="41478"/>
                  </a:lnTo>
                  <a:lnTo>
                    <a:pt x="234378" y="45516"/>
                  </a:lnTo>
                  <a:lnTo>
                    <a:pt x="346468" y="45516"/>
                  </a:lnTo>
                  <a:lnTo>
                    <a:pt x="346468" y="41478"/>
                  </a:lnTo>
                  <a:close/>
                </a:path>
                <a:path w="1392554" h="91440">
                  <a:moveTo>
                    <a:pt x="290423" y="0"/>
                  </a:moveTo>
                  <a:lnTo>
                    <a:pt x="252285" y="7645"/>
                  </a:lnTo>
                  <a:lnTo>
                    <a:pt x="248653" y="11353"/>
                  </a:lnTo>
                  <a:lnTo>
                    <a:pt x="248653" y="20116"/>
                  </a:lnTo>
                  <a:lnTo>
                    <a:pt x="290423" y="31584"/>
                  </a:lnTo>
                  <a:lnTo>
                    <a:pt x="299854" y="31292"/>
                  </a:lnTo>
                  <a:lnTo>
                    <a:pt x="308146" y="30418"/>
                  </a:lnTo>
                  <a:lnTo>
                    <a:pt x="315305" y="28964"/>
                  </a:lnTo>
                  <a:lnTo>
                    <a:pt x="319825" y="27444"/>
                  </a:lnTo>
                  <a:lnTo>
                    <a:pt x="280327" y="27444"/>
                  </a:lnTo>
                  <a:lnTo>
                    <a:pt x="271945" y="26327"/>
                  </a:lnTo>
                  <a:lnTo>
                    <a:pt x="258597" y="21882"/>
                  </a:lnTo>
                  <a:lnTo>
                    <a:pt x="255282" y="19100"/>
                  </a:lnTo>
                  <a:lnTo>
                    <a:pt x="255282" y="12242"/>
                  </a:lnTo>
                  <a:lnTo>
                    <a:pt x="258597" y="9410"/>
                  </a:lnTo>
                  <a:lnTo>
                    <a:pt x="271945" y="5105"/>
                  </a:lnTo>
                  <a:lnTo>
                    <a:pt x="280327" y="4038"/>
                  </a:lnTo>
                  <a:lnTo>
                    <a:pt x="319200" y="4038"/>
                  </a:lnTo>
                  <a:lnTo>
                    <a:pt x="315305" y="2694"/>
                  </a:lnTo>
                  <a:lnTo>
                    <a:pt x="308146" y="1201"/>
                  </a:lnTo>
                  <a:lnTo>
                    <a:pt x="299854" y="301"/>
                  </a:lnTo>
                  <a:lnTo>
                    <a:pt x="290423" y="0"/>
                  </a:lnTo>
                  <a:close/>
                </a:path>
                <a:path w="1392554" h="91440">
                  <a:moveTo>
                    <a:pt x="319200" y="4038"/>
                  </a:moveTo>
                  <a:lnTo>
                    <a:pt x="300456" y="4038"/>
                  </a:lnTo>
                  <a:lnTo>
                    <a:pt x="308838" y="5105"/>
                  </a:lnTo>
                  <a:lnTo>
                    <a:pt x="322237" y="9410"/>
                  </a:lnTo>
                  <a:lnTo>
                    <a:pt x="325589" y="12242"/>
                  </a:lnTo>
                  <a:lnTo>
                    <a:pt x="325589" y="19100"/>
                  </a:lnTo>
                  <a:lnTo>
                    <a:pt x="322237" y="21882"/>
                  </a:lnTo>
                  <a:lnTo>
                    <a:pt x="308838" y="26327"/>
                  </a:lnTo>
                  <a:lnTo>
                    <a:pt x="300456" y="27444"/>
                  </a:lnTo>
                  <a:lnTo>
                    <a:pt x="319825" y="27444"/>
                  </a:lnTo>
                  <a:lnTo>
                    <a:pt x="321335" y="26936"/>
                  </a:lnTo>
                  <a:lnTo>
                    <a:pt x="328574" y="23850"/>
                  </a:lnTo>
                  <a:lnTo>
                    <a:pt x="332206" y="20116"/>
                  </a:lnTo>
                  <a:lnTo>
                    <a:pt x="332206" y="11633"/>
                  </a:lnTo>
                  <a:lnTo>
                    <a:pt x="328574" y="7988"/>
                  </a:lnTo>
                  <a:lnTo>
                    <a:pt x="321335" y="4775"/>
                  </a:lnTo>
                  <a:lnTo>
                    <a:pt x="319200" y="4038"/>
                  </a:lnTo>
                  <a:close/>
                </a:path>
                <a:path w="1392554" h="91440">
                  <a:moveTo>
                    <a:pt x="453224" y="57721"/>
                  </a:moveTo>
                  <a:lnTo>
                    <a:pt x="412597" y="69621"/>
                  </a:lnTo>
                  <a:lnTo>
                    <a:pt x="412597" y="79311"/>
                  </a:lnTo>
                  <a:lnTo>
                    <a:pt x="453224" y="91122"/>
                  </a:lnTo>
                  <a:lnTo>
                    <a:pt x="462513" y="90831"/>
                  </a:lnTo>
                  <a:lnTo>
                    <a:pt x="470642" y="89955"/>
                  </a:lnTo>
                  <a:lnTo>
                    <a:pt x="477610" y="88491"/>
                  </a:lnTo>
                  <a:lnTo>
                    <a:pt x="481297" y="87185"/>
                  </a:lnTo>
                  <a:lnTo>
                    <a:pt x="443445" y="87185"/>
                  </a:lnTo>
                  <a:lnTo>
                    <a:pt x="435356" y="86017"/>
                  </a:lnTo>
                  <a:lnTo>
                    <a:pt x="422541" y="81381"/>
                  </a:lnTo>
                  <a:lnTo>
                    <a:pt x="419341" y="78308"/>
                  </a:lnTo>
                  <a:lnTo>
                    <a:pt x="419341" y="70497"/>
                  </a:lnTo>
                  <a:lnTo>
                    <a:pt x="422541" y="67386"/>
                  </a:lnTo>
                  <a:lnTo>
                    <a:pt x="435356" y="62890"/>
                  </a:lnTo>
                  <a:lnTo>
                    <a:pt x="443445" y="61747"/>
                  </a:lnTo>
                  <a:lnTo>
                    <a:pt x="481423" y="61747"/>
                  </a:lnTo>
                  <a:lnTo>
                    <a:pt x="477610" y="60384"/>
                  </a:lnTo>
                  <a:lnTo>
                    <a:pt x="470642" y="58904"/>
                  </a:lnTo>
                  <a:lnTo>
                    <a:pt x="462513" y="58016"/>
                  </a:lnTo>
                  <a:lnTo>
                    <a:pt x="453224" y="57721"/>
                  </a:lnTo>
                  <a:close/>
                </a:path>
                <a:path w="1392554" h="91440">
                  <a:moveTo>
                    <a:pt x="481423" y="61747"/>
                  </a:moveTo>
                  <a:lnTo>
                    <a:pt x="462902" y="61747"/>
                  </a:lnTo>
                  <a:lnTo>
                    <a:pt x="470992" y="62890"/>
                  </a:lnTo>
                  <a:lnTo>
                    <a:pt x="483857" y="67386"/>
                  </a:lnTo>
                  <a:lnTo>
                    <a:pt x="487095" y="70497"/>
                  </a:lnTo>
                  <a:lnTo>
                    <a:pt x="487095" y="78308"/>
                  </a:lnTo>
                  <a:lnTo>
                    <a:pt x="483857" y="81381"/>
                  </a:lnTo>
                  <a:lnTo>
                    <a:pt x="470992" y="86017"/>
                  </a:lnTo>
                  <a:lnTo>
                    <a:pt x="462902" y="87185"/>
                  </a:lnTo>
                  <a:lnTo>
                    <a:pt x="481297" y="87185"/>
                  </a:lnTo>
                  <a:lnTo>
                    <a:pt x="483412" y="86436"/>
                  </a:lnTo>
                  <a:lnTo>
                    <a:pt x="490359" y="83273"/>
                  </a:lnTo>
                  <a:lnTo>
                    <a:pt x="493852" y="79311"/>
                  </a:lnTo>
                  <a:lnTo>
                    <a:pt x="493852" y="69621"/>
                  </a:lnTo>
                  <a:lnTo>
                    <a:pt x="490359" y="65620"/>
                  </a:lnTo>
                  <a:lnTo>
                    <a:pt x="483412" y="62458"/>
                  </a:lnTo>
                  <a:lnTo>
                    <a:pt x="481423" y="61747"/>
                  </a:lnTo>
                  <a:close/>
                </a:path>
                <a:path w="1392554" h="91440">
                  <a:moveTo>
                    <a:pt x="491045" y="304"/>
                  </a:moveTo>
                  <a:lnTo>
                    <a:pt x="484682" y="304"/>
                  </a:lnTo>
                  <a:lnTo>
                    <a:pt x="484682" y="54889"/>
                  </a:lnTo>
                  <a:lnTo>
                    <a:pt x="491045" y="54889"/>
                  </a:lnTo>
                  <a:lnTo>
                    <a:pt x="491045" y="28549"/>
                  </a:lnTo>
                  <a:lnTo>
                    <a:pt x="508749" y="28549"/>
                  </a:lnTo>
                  <a:lnTo>
                    <a:pt x="508749" y="24523"/>
                  </a:lnTo>
                  <a:lnTo>
                    <a:pt x="491045" y="24523"/>
                  </a:lnTo>
                  <a:lnTo>
                    <a:pt x="491045" y="304"/>
                  </a:lnTo>
                  <a:close/>
                </a:path>
                <a:path w="1392554" h="91440">
                  <a:moveTo>
                    <a:pt x="410171" y="4838"/>
                  </a:moveTo>
                  <a:lnTo>
                    <a:pt x="403809" y="4838"/>
                  </a:lnTo>
                  <a:lnTo>
                    <a:pt x="403809" y="47523"/>
                  </a:lnTo>
                  <a:lnTo>
                    <a:pt x="457301" y="47523"/>
                  </a:lnTo>
                  <a:lnTo>
                    <a:pt x="457301" y="43484"/>
                  </a:lnTo>
                  <a:lnTo>
                    <a:pt x="410171" y="43484"/>
                  </a:lnTo>
                  <a:lnTo>
                    <a:pt x="410171" y="25234"/>
                  </a:lnTo>
                  <a:lnTo>
                    <a:pt x="457301" y="25234"/>
                  </a:lnTo>
                  <a:lnTo>
                    <a:pt x="457301" y="21183"/>
                  </a:lnTo>
                  <a:lnTo>
                    <a:pt x="410171" y="21183"/>
                  </a:lnTo>
                  <a:lnTo>
                    <a:pt x="410171" y="4838"/>
                  </a:lnTo>
                  <a:close/>
                </a:path>
                <a:path w="1392554" h="91440">
                  <a:moveTo>
                    <a:pt x="457301" y="25234"/>
                  </a:moveTo>
                  <a:lnTo>
                    <a:pt x="450926" y="25234"/>
                  </a:lnTo>
                  <a:lnTo>
                    <a:pt x="450926" y="43484"/>
                  </a:lnTo>
                  <a:lnTo>
                    <a:pt x="457301" y="43484"/>
                  </a:lnTo>
                  <a:lnTo>
                    <a:pt x="457301" y="25234"/>
                  </a:lnTo>
                  <a:close/>
                </a:path>
                <a:path w="1392554" h="91440">
                  <a:moveTo>
                    <a:pt x="457301" y="4838"/>
                  </a:moveTo>
                  <a:lnTo>
                    <a:pt x="450926" y="4838"/>
                  </a:lnTo>
                  <a:lnTo>
                    <a:pt x="450926" y="21183"/>
                  </a:lnTo>
                  <a:lnTo>
                    <a:pt x="457301" y="21183"/>
                  </a:lnTo>
                  <a:lnTo>
                    <a:pt x="457301" y="4838"/>
                  </a:lnTo>
                  <a:close/>
                </a:path>
                <a:path w="1392554" h="91440">
                  <a:moveTo>
                    <a:pt x="609511" y="56603"/>
                  </a:moveTo>
                  <a:lnTo>
                    <a:pt x="529259" y="56603"/>
                  </a:lnTo>
                  <a:lnTo>
                    <a:pt x="529259" y="60642"/>
                  </a:lnTo>
                  <a:lnTo>
                    <a:pt x="603135" y="60642"/>
                  </a:lnTo>
                  <a:lnTo>
                    <a:pt x="603135" y="69824"/>
                  </a:lnTo>
                  <a:lnTo>
                    <a:pt x="529259" y="69824"/>
                  </a:lnTo>
                  <a:lnTo>
                    <a:pt x="529259" y="88087"/>
                  </a:lnTo>
                  <a:lnTo>
                    <a:pt x="613067" y="88087"/>
                  </a:lnTo>
                  <a:lnTo>
                    <a:pt x="613067" y="84048"/>
                  </a:lnTo>
                  <a:lnTo>
                    <a:pt x="535622" y="84048"/>
                  </a:lnTo>
                  <a:lnTo>
                    <a:pt x="535622" y="73850"/>
                  </a:lnTo>
                  <a:lnTo>
                    <a:pt x="609511" y="73850"/>
                  </a:lnTo>
                  <a:lnTo>
                    <a:pt x="609511" y="56603"/>
                  </a:lnTo>
                  <a:close/>
                </a:path>
                <a:path w="1392554" h="91440">
                  <a:moveTo>
                    <a:pt x="572579" y="46215"/>
                  </a:moveTo>
                  <a:lnTo>
                    <a:pt x="566216" y="46215"/>
                  </a:lnTo>
                  <a:lnTo>
                    <a:pt x="566216" y="56603"/>
                  </a:lnTo>
                  <a:lnTo>
                    <a:pt x="572579" y="56603"/>
                  </a:lnTo>
                  <a:lnTo>
                    <a:pt x="572579" y="46215"/>
                  </a:lnTo>
                  <a:close/>
                </a:path>
                <a:path w="1392554" h="91440">
                  <a:moveTo>
                    <a:pt x="625436" y="42163"/>
                  </a:moveTo>
                  <a:lnTo>
                    <a:pt x="513346" y="42163"/>
                  </a:lnTo>
                  <a:lnTo>
                    <a:pt x="513346" y="46215"/>
                  </a:lnTo>
                  <a:lnTo>
                    <a:pt x="625436" y="46215"/>
                  </a:lnTo>
                  <a:lnTo>
                    <a:pt x="625436" y="42163"/>
                  </a:lnTo>
                  <a:close/>
                </a:path>
                <a:path w="1392554" h="91440">
                  <a:moveTo>
                    <a:pt x="591045" y="317"/>
                  </a:moveTo>
                  <a:lnTo>
                    <a:pt x="547725" y="317"/>
                  </a:lnTo>
                  <a:lnTo>
                    <a:pt x="547725" y="4330"/>
                  </a:lnTo>
                  <a:lnTo>
                    <a:pt x="591045" y="4330"/>
                  </a:lnTo>
                  <a:lnTo>
                    <a:pt x="591045" y="317"/>
                  </a:lnTo>
                  <a:close/>
                </a:path>
                <a:path w="1392554" h="91440">
                  <a:moveTo>
                    <a:pt x="573087" y="16751"/>
                  </a:moveTo>
                  <a:lnTo>
                    <a:pt x="565937" y="16751"/>
                  </a:lnTo>
                  <a:lnTo>
                    <a:pt x="565937" y="20040"/>
                  </a:lnTo>
                  <a:lnTo>
                    <a:pt x="560933" y="23406"/>
                  </a:lnTo>
                  <a:lnTo>
                    <a:pt x="521487" y="32791"/>
                  </a:lnTo>
                  <a:lnTo>
                    <a:pt x="525183" y="36220"/>
                  </a:lnTo>
                  <a:lnTo>
                    <a:pt x="566216" y="24549"/>
                  </a:lnTo>
                  <a:lnTo>
                    <a:pt x="569252" y="21386"/>
                  </a:lnTo>
                  <a:lnTo>
                    <a:pt x="575687" y="21386"/>
                  </a:lnTo>
                  <a:lnTo>
                    <a:pt x="573087" y="19646"/>
                  </a:lnTo>
                  <a:lnTo>
                    <a:pt x="573087" y="16751"/>
                  </a:lnTo>
                  <a:close/>
                </a:path>
                <a:path w="1392554" h="91440">
                  <a:moveTo>
                    <a:pt x="575687" y="21386"/>
                  </a:moveTo>
                  <a:lnTo>
                    <a:pt x="569252" y="21386"/>
                  </a:lnTo>
                  <a:lnTo>
                    <a:pt x="573087" y="24549"/>
                  </a:lnTo>
                  <a:lnTo>
                    <a:pt x="613575" y="36220"/>
                  </a:lnTo>
                  <a:lnTo>
                    <a:pt x="617270" y="32791"/>
                  </a:lnTo>
                  <a:lnTo>
                    <a:pt x="609634" y="31977"/>
                  </a:lnTo>
                  <a:lnTo>
                    <a:pt x="602121" y="30638"/>
                  </a:lnTo>
                  <a:lnTo>
                    <a:pt x="594734" y="28776"/>
                  </a:lnTo>
                  <a:lnTo>
                    <a:pt x="587476" y="26390"/>
                  </a:lnTo>
                  <a:lnTo>
                    <a:pt x="577888" y="22859"/>
                  </a:lnTo>
                  <a:lnTo>
                    <a:pt x="575687" y="21386"/>
                  </a:lnTo>
                  <a:close/>
                </a:path>
                <a:path w="1392554" h="91440">
                  <a:moveTo>
                    <a:pt x="611543" y="12814"/>
                  </a:moveTo>
                  <a:lnTo>
                    <a:pt x="527481" y="12814"/>
                  </a:lnTo>
                  <a:lnTo>
                    <a:pt x="527481" y="16751"/>
                  </a:lnTo>
                  <a:lnTo>
                    <a:pt x="611543" y="16751"/>
                  </a:lnTo>
                  <a:lnTo>
                    <a:pt x="611543" y="12814"/>
                  </a:lnTo>
                  <a:close/>
                </a:path>
                <a:path w="1392554" h="91440">
                  <a:moveTo>
                    <a:pt x="678218" y="35509"/>
                  </a:moveTo>
                  <a:lnTo>
                    <a:pt x="661657" y="35509"/>
                  </a:lnTo>
                  <a:lnTo>
                    <a:pt x="654875" y="37477"/>
                  </a:lnTo>
                  <a:lnTo>
                    <a:pt x="644258" y="45351"/>
                  </a:lnTo>
                  <a:lnTo>
                    <a:pt x="641616" y="50037"/>
                  </a:lnTo>
                  <a:lnTo>
                    <a:pt x="641616" y="60959"/>
                  </a:lnTo>
                  <a:lnTo>
                    <a:pt x="644258" y="65646"/>
                  </a:lnTo>
                  <a:lnTo>
                    <a:pt x="654875" y="73507"/>
                  </a:lnTo>
                  <a:lnTo>
                    <a:pt x="661657" y="75476"/>
                  </a:lnTo>
                  <a:lnTo>
                    <a:pt x="678218" y="75476"/>
                  </a:lnTo>
                  <a:lnTo>
                    <a:pt x="685012" y="73507"/>
                  </a:lnTo>
                  <a:lnTo>
                    <a:pt x="688049" y="71234"/>
                  </a:lnTo>
                  <a:lnTo>
                    <a:pt x="663105" y="71234"/>
                  </a:lnTo>
                  <a:lnTo>
                    <a:pt x="657796" y="69684"/>
                  </a:lnTo>
                  <a:lnTo>
                    <a:pt x="650240" y="63499"/>
                  </a:lnTo>
                  <a:lnTo>
                    <a:pt x="648347" y="59804"/>
                  </a:lnTo>
                  <a:lnTo>
                    <a:pt x="648347" y="51193"/>
                  </a:lnTo>
                  <a:lnTo>
                    <a:pt x="650240" y="47485"/>
                  </a:lnTo>
                  <a:lnTo>
                    <a:pt x="657796" y="41211"/>
                  </a:lnTo>
                  <a:lnTo>
                    <a:pt x="663105" y="39662"/>
                  </a:lnTo>
                  <a:lnTo>
                    <a:pt x="687920" y="39662"/>
                  </a:lnTo>
                  <a:lnTo>
                    <a:pt x="685012" y="37477"/>
                  </a:lnTo>
                  <a:lnTo>
                    <a:pt x="678218" y="35509"/>
                  </a:lnTo>
                  <a:close/>
                </a:path>
                <a:path w="1392554" h="91440">
                  <a:moveTo>
                    <a:pt x="687920" y="39662"/>
                  </a:moveTo>
                  <a:lnTo>
                    <a:pt x="676770" y="39662"/>
                  </a:lnTo>
                  <a:lnTo>
                    <a:pt x="682078" y="41211"/>
                  </a:lnTo>
                  <a:lnTo>
                    <a:pt x="689648" y="47485"/>
                  </a:lnTo>
                  <a:lnTo>
                    <a:pt x="691540" y="51193"/>
                  </a:lnTo>
                  <a:lnTo>
                    <a:pt x="691540" y="59804"/>
                  </a:lnTo>
                  <a:lnTo>
                    <a:pt x="689648" y="63499"/>
                  </a:lnTo>
                  <a:lnTo>
                    <a:pt x="682078" y="69684"/>
                  </a:lnTo>
                  <a:lnTo>
                    <a:pt x="676770" y="71234"/>
                  </a:lnTo>
                  <a:lnTo>
                    <a:pt x="688049" y="71234"/>
                  </a:lnTo>
                  <a:lnTo>
                    <a:pt x="695515" y="65646"/>
                  </a:lnTo>
                  <a:lnTo>
                    <a:pt x="698169" y="60959"/>
                  </a:lnTo>
                  <a:lnTo>
                    <a:pt x="698169" y="50037"/>
                  </a:lnTo>
                  <a:lnTo>
                    <a:pt x="695515" y="45351"/>
                  </a:lnTo>
                  <a:lnTo>
                    <a:pt x="687920" y="39662"/>
                  </a:lnTo>
                  <a:close/>
                </a:path>
                <a:path w="1392554" h="91440">
                  <a:moveTo>
                    <a:pt x="726694" y="304"/>
                  </a:moveTo>
                  <a:lnTo>
                    <a:pt x="720331" y="304"/>
                  </a:lnTo>
                  <a:lnTo>
                    <a:pt x="720331" y="89090"/>
                  </a:lnTo>
                  <a:lnTo>
                    <a:pt x="726694" y="89090"/>
                  </a:lnTo>
                  <a:lnTo>
                    <a:pt x="726694" y="42671"/>
                  </a:lnTo>
                  <a:lnTo>
                    <a:pt x="745794" y="42671"/>
                  </a:lnTo>
                  <a:lnTo>
                    <a:pt x="745794" y="38658"/>
                  </a:lnTo>
                  <a:lnTo>
                    <a:pt x="726694" y="38658"/>
                  </a:lnTo>
                  <a:lnTo>
                    <a:pt x="726694" y="304"/>
                  </a:lnTo>
                  <a:close/>
                </a:path>
                <a:path w="1392554" h="91440">
                  <a:moveTo>
                    <a:pt x="704913" y="22504"/>
                  </a:moveTo>
                  <a:lnTo>
                    <a:pt x="634974" y="22504"/>
                  </a:lnTo>
                  <a:lnTo>
                    <a:pt x="634974" y="26542"/>
                  </a:lnTo>
                  <a:lnTo>
                    <a:pt x="704913" y="26542"/>
                  </a:lnTo>
                  <a:lnTo>
                    <a:pt x="704913" y="22504"/>
                  </a:lnTo>
                  <a:close/>
                </a:path>
                <a:path w="1392554" h="91440">
                  <a:moveTo>
                    <a:pt x="687832" y="6362"/>
                  </a:moveTo>
                  <a:lnTo>
                    <a:pt x="651916" y="6362"/>
                  </a:lnTo>
                  <a:lnTo>
                    <a:pt x="651916" y="10375"/>
                  </a:lnTo>
                  <a:lnTo>
                    <a:pt x="687832" y="10375"/>
                  </a:lnTo>
                  <a:lnTo>
                    <a:pt x="687832" y="6362"/>
                  </a:lnTo>
                  <a:close/>
                </a:path>
                <a:path w="1392554" h="91440">
                  <a:moveTo>
                    <a:pt x="850900" y="304"/>
                  </a:moveTo>
                  <a:lnTo>
                    <a:pt x="844537" y="304"/>
                  </a:lnTo>
                  <a:lnTo>
                    <a:pt x="844537" y="89090"/>
                  </a:lnTo>
                  <a:lnTo>
                    <a:pt x="850900" y="89090"/>
                  </a:lnTo>
                  <a:lnTo>
                    <a:pt x="850900" y="304"/>
                  </a:lnTo>
                  <a:close/>
                </a:path>
                <a:path w="1392554" h="91440">
                  <a:moveTo>
                    <a:pt x="792683" y="14935"/>
                  </a:moveTo>
                  <a:lnTo>
                    <a:pt x="786320" y="14935"/>
                  </a:lnTo>
                  <a:lnTo>
                    <a:pt x="786320" y="24714"/>
                  </a:lnTo>
                  <a:lnTo>
                    <a:pt x="785537" y="33019"/>
                  </a:lnTo>
                  <a:lnTo>
                    <a:pt x="762007" y="63988"/>
                  </a:lnTo>
                  <a:lnTo>
                    <a:pt x="751535" y="69710"/>
                  </a:lnTo>
                  <a:lnTo>
                    <a:pt x="756361" y="73164"/>
                  </a:lnTo>
                  <a:lnTo>
                    <a:pt x="787255" y="44924"/>
                  </a:lnTo>
                  <a:lnTo>
                    <a:pt x="789508" y="38239"/>
                  </a:lnTo>
                  <a:lnTo>
                    <a:pt x="794851" y="38239"/>
                  </a:lnTo>
                  <a:lnTo>
                    <a:pt x="793528" y="34007"/>
                  </a:lnTo>
                  <a:lnTo>
                    <a:pt x="792683" y="24714"/>
                  </a:lnTo>
                  <a:lnTo>
                    <a:pt x="792683" y="14935"/>
                  </a:lnTo>
                  <a:close/>
                </a:path>
                <a:path w="1392554" h="91440">
                  <a:moveTo>
                    <a:pt x="794851" y="38239"/>
                  </a:moveTo>
                  <a:lnTo>
                    <a:pt x="789508" y="38239"/>
                  </a:lnTo>
                  <a:lnTo>
                    <a:pt x="791867" y="44951"/>
                  </a:lnTo>
                  <a:lnTo>
                    <a:pt x="819937" y="70738"/>
                  </a:lnTo>
                  <a:lnTo>
                    <a:pt x="823874" y="66700"/>
                  </a:lnTo>
                  <a:lnTo>
                    <a:pt x="821080" y="65544"/>
                  </a:lnTo>
                  <a:lnTo>
                    <a:pt x="815187" y="61569"/>
                  </a:lnTo>
                  <a:lnTo>
                    <a:pt x="806183" y="54736"/>
                  </a:lnTo>
                  <a:lnTo>
                    <a:pt x="800280" y="49022"/>
                  </a:lnTo>
                  <a:lnTo>
                    <a:pt x="796061" y="42111"/>
                  </a:lnTo>
                  <a:lnTo>
                    <a:pt x="794851" y="38239"/>
                  </a:lnTo>
                  <a:close/>
                </a:path>
                <a:path w="1392554" h="91440">
                  <a:moveTo>
                    <a:pt x="822223" y="10883"/>
                  </a:moveTo>
                  <a:lnTo>
                    <a:pt x="757656" y="10883"/>
                  </a:lnTo>
                  <a:lnTo>
                    <a:pt x="757656" y="14935"/>
                  </a:lnTo>
                  <a:lnTo>
                    <a:pt x="822223" y="14935"/>
                  </a:lnTo>
                  <a:lnTo>
                    <a:pt x="822223" y="10883"/>
                  </a:lnTo>
                  <a:close/>
                </a:path>
                <a:path w="1392554" h="91440">
                  <a:moveTo>
                    <a:pt x="1005649" y="304"/>
                  </a:moveTo>
                  <a:lnTo>
                    <a:pt x="999286" y="304"/>
                  </a:lnTo>
                  <a:lnTo>
                    <a:pt x="999286" y="45402"/>
                  </a:lnTo>
                  <a:lnTo>
                    <a:pt x="1005649" y="45402"/>
                  </a:lnTo>
                  <a:lnTo>
                    <a:pt x="1005649" y="24815"/>
                  </a:lnTo>
                  <a:lnTo>
                    <a:pt x="1023480" y="24815"/>
                  </a:lnTo>
                  <a:lnTo>
                    <a:pt x="1023480" y="20586"/>
                  </a:lnTo>
                  <a:lnTo>
                    <a:pt x="1005649" y="20586"/>
                  </a:lnTo>
                  <a:lnTo>
                    <a:pt x="1005649" y="304"/>
                  </a:lnTo>
                  <a:close/>
                </a:path>
                <a:path w="1392554" h="91440">
                  <a:moveTo>
                    <a:pt x="953122" y="3136"/>
                  </a:moveTo>
                  <a:lnTo>
                    <a:pt x="935634" y="3136"/>
                  </a:lnTo>
                  <a:lnTo>
                    <a:pt x="928547" y="5105"/>
                  </a:lnTo>
                  <a:lnTo>
                    <a:pt x="917689" y="12966"/>
                  </a:lnTo>
                  <a:lnTo>
                    <a:pt x="914946" y="17792"/>
                  </a:lnTo>
                  <a:lnTo>
                    <a:pt x="914946" y="29235"/>
                  </a:lnTo>
                  <a:lnTo>
                    <a:pt x="917689" y="34035"/>
                  </a:lnTo>
                  <a:lnTo>
                    <a:pt x="923175" y="37884"/>
                  </a:lnTo>
                  <a:lnTo>
                    <a:pt x="928636" y="41770"/>
                  </a:lnTo>
                  <a:lnTo>
                    <a:pt x="935710" y="43687"/>
                  </a:lnTo>
                  <a:lnTo>
                    <a:pt x="953122" y="43687"/>
                  </a:lnTo>
                  <a:lnTo>
                    <a:pt x="960208" y="41770"/>
                  </a:lnTo>
                  <a:lnTo>
                    <a:pt x="963876" y="39154"/>
                  </a:lnTo>
                  <a:lnTo>
                    <a:pt x="937171" y="39154"/>
                  </a:lnTo>
                  <a:lnTo>
                    <a:pt x="931621" y="37630"/>
                  </a:lnTo>
                  <a:lnTo>
                    <a:pt x="923874" y="31508"/>
                  </a:lnTo>
                  <a:lnTo>
                    <a:pt x="921943" y="27812"/>
                  </a:lnTo>
                  <a:lnTo>
                    <a:pt x="921977" y="19138"/>
                  </a:lnTo>
                  <a:lnTo>
                    <a:pt x="923874" y="15532"/>
                  </a:lnTo>
                  <a:lnTo>
                    <a:pt x="931621" y="9397"/>
                  </a:lnTo>
                  <a:lnTo>
                    <a:pt x="937171" y="7873"/>
                  </a:lnTo>
                  <a:lnTo>
                    <a:pt x="964000" y="7873"/>
                  </a:lnTo>
                  <a:lnTo>
                    <a:pt x="960208" y="5105"/>
                  </a:lnTo>
                  <a:lnTo>
                    <a:pt x="953122" y="3136"/>
                  </a:lnTo>
                  <a:close/>
                </a:path>
                <a:path w="1392554" h="91440">
                  <a:moveTo>
                    <a:pt x="964000" y="7873"/>
                  </a:moveTo>
                  <a:lnTo>
                    <a:pt x="951788" y="7873"/>
                  </a:lnTo>
                  <a:lnTo>
                    <a:pt x="957351" y="9372"/>
                  </a:lnTo>
                  <a:lnTo>
                    <a:pt x="964895" y="15443"/>
                  </a:lnTo>
                  <a:lnTo>
                    <a:pt x="966800" y="19138"/>
                  </a:lnTo>
                  <a:lnTo>
                    <a:pt x="966800" y="27812"/>
                  </a:lnTo>
                  <a:lnTo>
                    <a:pt x="964895" y="31508"/>
                  </a:lnTo>
                  <a:lnTo>
                    <a:pt x="957249" y="37630"/>
                  </a:lnTo>
                  <a:lnTo>
                    <a:pt x="951699" y="39154"/>
                  </a:lnTo>
                  <a:lnTo>
                    <a:pt x="963876" y="39154"/>
                  </a:lnTo>
                  <a:lnTo>
                    <a:pt x="971080" y="34035"/>
                  </a:lnTo>
                  <a:lnTo>
                    <a:pt x="973797" y="29235"/>
                  </a:lnTo>
                  <a:lnTo>
                    <a:pt x="973762" y="17792"/>
                  </a:lnTo>
                  <a:lnTo>
                    <a:pt x="971080" y="13042"/>
                  </a:lnTo>
                  <a:lnTo>
                    <a:pt x="964000" y="7873"/>
                  </a:lnTo>
                  <a:close/>
                </a:path>
                <a:path w="1392554" h="91440">
                  <a:moveTo>
                    <a:pt x="995603" y="70116"/>
                  </a:moveTo>
                  <a:lnTo>
                    <a:pt x="981837" y="70116"/>
                  </a:lnTo>
                  <a:lnTo>
                    <a:pt x="976236" y="71094"/>
                  </a:lnTo>
                  <a:lnTo>
                    <a:pt x="971943" y="72986"/>
                  </a:lnTo>
                  <a:lnTo>
                    <a:pt x="967689" y="74917"/>
                  </a:lnTo>
                  <a:lnTo>
                    <a:pt x="965651" y="77254"/>
                  </a:lnTo>
                  <a:lnTo>
                    <a:pt x="965530" y="83451"/>
                  </a:lnTo>
                  <a:lnTo>
                    <a:pt x="967689" y="85915"/>
                  </a:lnTo>
                  <a:lnTo>
                    <a:pt x="976236" y="89750"/>
                  </a:lnTo>
                  <a:lnTo>
                    <a:pt x="981837" y="90703"/>
                  </a:lnTo>
                  <a:lnTo>
                    <a:pt x="995502" y="90703"/>
                  </a:lnTo>
                  <a:lnTo>
                    <a:pt x="1001064" y="89725"/>
                  </a:lnTo>
                  <a:lnTo>
                    <a:pt x="1007858" y="86677"/>
                  </a:lnTo>
                  <a:lnTo>
                    <a:pt x="984389" y="86677"/>
                  </a:lnTo>
                  <a:lnTo>
                    <a:pt x="980437" y="86118"/>
                  </a:lnTo>
                  <a:lnTo>
                    <a:pt x="973620" y="83972"/>
                  </a:lnTo>
                  <a:lnTo>
                    <a:pt x="971905" y="82435"/>
                  </a:lnTo>
                  <a:lnTo>
                    <a:pt x="971905" y="78270"/>
                  </a:lnTo>
                  <a:lnTo>
                    <a:pt x="973620" y="76619"/>
                  </a:lnTo>
                  <a:lnTo>
                    <a:pt x="980478" y="74320"/>
                  </a:lnTo>
                  <a:lnTo>
                    <a:pt x="984389" y="73748"/>
                  </a:lnTo>
                  <a:lnTo>
                    <a:pt x="1007399" y="73748"/>
                  </a:lnTo>
                  <a:lnTo>
                    <a:pt x="1001153" y="71056"/>
                  </a:lnTo>
                  <a:lnTo>
                    <a:pt x="995603" y="70116"/>
                  </a:lnTo>
                  <a:close/>
                </a:path>
                <a:path w="1392554" h="91440">
                  <a:moveTo>
                    <a:pt x="1007399" y="73748"/>
                  </a:moveTo>
                  <a:lnTo>
                    <a:pt x="992974" y="73748"/>
                  </a:lnTo>
                  <a:lnTo>
                    <a:pt x="996784" y="74345"/>
                  </a:lnTo>
                  <a:lnTo>
                    <a:pt x="1003681" y="76695"/>
                  </a:lnTo>
                  <a:lnTo>
                    <a:pt x="1005291" y="78270"/>
                  </a:lnTo>
                  <a:lnTo>
                    <a:pt x="1005366" y="82435"/>
                  </a:lnTo>
                  <a:lnTo>
                    <a:pt x="1003681" y="83896"/>
                  </a:lnTo>
                  <a:lnTo>
                    <a:pt x="996784" y="86118"/>
                  </a:lnTo>
                  <a:lnTo>
                    <a:pt x="992974" y="86677"/>
                  </a:lnTo>
                  <a:lnTo>
                    <a:pt x="1007858" y="86677"/>
                  </a:lnTo>
                  <a:lnTo>
                    <a:pt x="1009726" y="85839"/>
                  </a:lnTo>
                  <a:lnTo>
                    <a:pt x="1011841" y="83451"/>
                  </a:lnTo>
                  <a:lnTo>
                    <a:pt x="1011897" y="77254"/>
                  </a:lnTo>
                  <a:lnTo>
                    <a:pt x="1009751" y="74764"/>
                  </a:lnTo>
                  <a:lnTo>
                    <a:pt x="1007399" y="73748"/>
                  </a:lnTo>
                  <a:close/>
                </a:path>
                <a:path w="1392554" h="91440">
                  <a:moveTo>
                    <a:pt x="935710" y="51866"/>
                  </a:moveTo>
                  <a:lnTo>
                    <a:pt x="929347" y="51866"/>
                  </a:lnTo>
                  <a:lnTo>
                    <a:pt x="929347" y="87985"/>
                  </a:lnTo>
                  <a:lnTo>
                    <a:pt x="944892" y="87985"/>
                  </a:lnTo>
                  <a:lnTo>
                    <a:pt x="948639" y="87858"/>
                  </a:lnTo>
                  <a:lnTo>
                    <a:pt x="958583" y="87312"/>
                  </a:lnTo>
                  <a:lnTo>
                    <a:pt x="961491" y="87083"/>
                  </a:lnTo>
                  <a:lnTo>
                    <a:pt x="962355" y="86880"/>
                  </a:lnTo>
                  <a:lnTo>
                    <a:pt x="962355" y="83946"/>
                  </a:lnTo>
                  <a:lnTo>
                    <a:pt x="935710" y="83946"/>
                  </a:lnTo>
                  <a:lnTo>
                    <a:pt x="935710" y="51866"/>
                  </a:lnTo>
                  <a:close/>
                </a:path>
                <a:path w="1392554" h="91440">
                  <a:moveTo>
                    <a:pt x="962355" y="82727"/>
                  </a:moveTo>
                  <a:lnTo>
                    <a:pt x="961250" y="82943"/>
                  </a:lnTo>
                  <a:lnTo>
                    <a:pt x="958265" y="83197"/>
                  </a:lnTo>
                  <a:lnTo>
                    <a:pt x="948575" y="83807"/>
                  </a:lnTo>
                  <a:lnTo>
                    <a:pt x="944892" y="83946"/>
                  </a:lnTo>
                  <a:lnTo>
                    <a:pt x="962355" y="83946"/>
                  </a:lnTo>
                  <a:lnTo>
                    <a:pt x="962355" y="82727"/>
                  </a:lnTo>
                  <a:close/>
                </a:path>
                <a:path w="1392554" h="91440">
                  <a:moveTo>
                    <a:pt x="1016863" y="60731"/>
                  </a:moveTo>
                  <a:lnTo>
                    <a:pt x="961059" y="60731"/>
                  </a:lnTo>
                  <a:lnTo>
                    <a:pt x="961059" y="64769"/>
                  </a:lnTo>
                  <a:lnTo>
                    <a:pt x="1016863" y="64769"/>
                  </a:lnTo>
                  <a:lnTo>
                    <a:pt x="1016863" y="60731"/>
                  </a:lnTo>
                  <a:close/>
                </a:path>
                <a:path w="1392554" h="91440">
                  <a:moveTo>
                    <a:pt x="1004633" y="50457"/>
                  </a:moveTo>
                  <a:lnTo>
                    <a:pt x="972794" y="50457"/>
                  </a:lnTo>
                  <a:lnTo>
                    <a:pt x="972794" y="54495"/>
                  </a:lnTo>
                  <a:lnTo>
                    <a:pt x="1004633" y="54495"/>
                  </a:lnTo>
                  <a:lnTo>
                    <a:pt x="1004633" y="50457"/>
                  </a:lnTo>
                  <a:close/>
                </a:path>
                <a:path w="1392554" h="91440">
                  <a:moveTo>
                    <a:pt x="1048956" y="52577"/>
                  </a:moveTo>
                  <a:lnTo>
                    <a:pt x="1042606" y="52577"/>
                  </a:lnTo>
                  <a:lnTo>
                    <a:pt x="1042606" y="88087"/>
                  </a:lnTo>
                  <a:lnTo>
                    <a:pt x="1122832" y="88087"/>
                  </a:lnTo>
                  <a:lnTo>
                    <a:pt x="1122832" y="84048"/>
                  </a:lnTo>
                  <a:lnTo>
                    <a:pt x="1048969" y="84048"/>
                  </a:lnTo>
                  <a:lnTo>
                    <a:pt x="1048969" y="68414"/>
                  </a:lnTo>
                  <a:lnTo>
                    <a:pt x="1122832" y="68414"/>
                  </a:lnTo>
                  <a:lnTo>
                    <a:pt x="1122832" y="64376"/>
                  </a:lnTo>
                  <a:lnTo>
                    <a:pt x="1048956" y="64376"/>
                  </a:lnTo>
                  <a:lnTo>
                    <a:pt x="1048956" y="52577"/>
                  </a:lnTo>
                  <a:close/>
                </a:path>
                <a:path w="1392554" h="91440">
                  <a:moveTo>
                    <a:pt x="1122832" y="68414"/>
                  </a:moveTo>
                  <a:lnTo>
                    <a:pt x="1116469" y="68414"/>
                  </a:lnTo>
                  <a:lnTo>
                    <a:pt x="1116469" y="84048"/>
                  </a:lnTo>
                  <a:lnTo>
                    <a:pt x="1122832" y="84048"/>
                  </a:lnTo>
                  <a:lnTo>
                    <a:pt x="1122832" y="68414"/>
                  </a:lnTo>
                  <a:close/>
                </a:path>
                <a:path w="1392554" h="91440">
                  <a:moveTo>
                    <a:pt x="1122832" y="52577"/>
                  </a:moveTo>
                  <a:lnTo>
                    <a:pt x="1116469" y="52577"/>
                  </a:lnTo>
                  <a:lnTo>
                    <a:pt x="1116469" y="64376"/>
                  </a:lnTo>
                  <a:lnTo>
                    <a:pt x="1122832" y="64376"/>
                  </a:lnTo>
                  <a:lnTo>
                    <a:pt x="1122832" y="52577"/>
                  </a:lnTo>
                  <a:close/>
                </a:path>
                <a:path w="1392554" h="91440">
                  <a:moveTo>
                    <a:pt x="1138758" y="41579"/>
                  </a:moveTo>
                  <a:lnTo>
                    <a:pt x="1026668" y="41579"/>
                  </a:lnTo>
                  <a:lnTo>
                    <a:pt x="1026668" y="45605"/>
                  </a:lnTo>
                  <a:lnTo>
                    <a:pt x="1138758" y="45605"/>
                  </a:lnTo>
                  <a:lnTo>
                    <a:pt x="1138758" y="41579"/>
                  </a:lnTo>
                  <a:close/>
                </a:path>
                <a:path w="1392554" h="91440">
                  <a:moveTo>
                    <a:pt x="1086154" y="2006"/>
                  </a:moveTo>
                  <a:lnTo>
                    <a:pt x="1079017" y="2006"/>
                  </a:lnTo>
                  <a:lnTo>
                    <a:pt x="1079017" y="11302"/>
                  </a:lnTo>
                  <a:lnTo>
                    <a:pt x="1074140" y="16751"/>
                  </a:lnTo>
                  <a:lnTo>
                    <a:pt x="1034186" y="30873"/>
                  </a:lnTo>
                  <a:lnTo>
                    <a:pt x="1038263" y="34315"/>
                  </a:lnTo>
                  <a:lnTo>
                    <a:pt x="1080211" y="17449"/>
                  </a:lnTo>
                  <a:lnTo>
                    <a:pt x="1082598" y="12001"/>
                  </a:lnTo>
                  <a:lnTo>
                    <a:pt x="1086623" y="12001"/>
                  </a:lnTo>
                  <a:lnTo>
                    <a:pt x="1086154" y="11506"/>
                  </a:lnTo>
                  <a:lnTo>
                    <a:pt x="1086154" y="2006"/>
                  </a:lnTo>
                  <a:close/>
                </a:path>
                <a:path w="1392554" h="91440">
                  <a:moveTo>
                    <a:pt x="1086623" y="12001"/>
                  </a:moveTo>
                  <a:lnTo>
                    <a:pt x="1082598" y="12001"/>
                  </a:lnTo>
                  <a:lnTo>
                    <a:pt x="1085811" y="17386"/>
                  </a:lnTo>
                  <a:lnTo>
                    <a:pt x="1121132" y="33186"/>
                  </a:lnTo>
                  <a:lnTo>
                    <a:pt x="1126921" y="34201"/>
                  </a:lnTo>
                  <a:lnTo>
                    <a:pt x="1130998" y="30772"/>
                  </a:lnTo>
                  <a:lnTo>
                    <a:pt x="1124464" y="29533"/>
                  </a:lnTo>
                  <a:lnTo>
                    <a:pt x="1117495" y="27641"/>
                  </a:lnTo>
                  <a:lnTo>
                    <a:pt x="1110092" y="25092"/>
                  </a:lnTo>
                  <a:lnTo>
                    <a:pt x="1102258" y="21882"/>
                  </a:lnTo>
                  <a:lnTo>
                    <a:pt x="1091526" y="17183"/>
                  </a:lnTo>
                  <a:lnTo>
                    <a:pt x="1086623" y="12001"/>
                  </a:lnTo>
                  <a:close/>
                </a:path>
                <a:path w="1392554" h="91440">
                  <a:moveTo>
                    <a:pt x="1243215" y="304"/>
                  </a:moveTo>
                  <a:lnTo>
                    <a:pt x="1236853" y="304"/>
                  </a:lnTo>
                  <a:lnTo>
                    <a:pt x="1236853" y="89090"/>
                  </a:lnTo>
                  <a:lnTo>
                    <a:pt x="1243215" y="89090"/>
                  </a:lnTo>
                  <a:lnTo>
                    <a:pt x="1243215" y="304"/>
                  </a:lnTo>
                  <a:close/>
                </a:path>
                <a:path w="1392554" h="91440">
                  <a:moveTo>
                    <a:pt x="1162583" y="8775"/>
                  </a:moveTo>
                  <a:lnTo>
                    <a:pt x="1156208" y="8775"/>
                  </a:lnTo>
                  <a:lnTo>
                    <a:pt x="1156208" y="65785"/>
                  </a:lnTo>
                  <a:lnTo>
                    <a:pt x="1176604" y="65785"/>
                  </a:lnTo>
                  <a:lnTo>
                    <a:pt x="1184469" y="65703"/>
                  </a:lnTo>
                  <a:lnTo>
                    <a:pt x="1225169" y="62890"/>
                  </a:lnTo>
                  <a:lnTo>
                    <a:pt x="1229080" y="62356"/>
                  </a:lnTo>
                  <a:lnTo>
                    <a:pt x="1229080" y="61747"/>
                  </a:lnTo>
                  <a:lnTo>
                    <a:pt x="1162583" y="61747"/>
                  </a:lnTo>
                  <a:lnTo>
                    <a:pt x="1162583" y="8775"/>
                  </a:lnTo>
                  <a:close/>
                </a:path>
                <a:path w="1392554" h="91440">
                  <a:moveTo>
                    <a:pt x="1229080" y="58331"/>
                  </a:moveTo>
                  <a:lnTo>
                    <a:pt x="1185879" y="61671"/>
                  </a:lnTo>
                  <a:lnTo>
                    <a:pt x="1179652" y="61747"/>
                  </a:lnTo>
                  <a:lnTo>
                    <a:pt x="1229080" y="61747"/>
                  </a:lnTo>
                  <a:lnTo>
                    <a:pt x="1229080" y="58331"/>
                  </a:lnTo>
                  <a:close/>
                </a:path>
                <a:path w="1392554" h="91440">
                  <a:moveTo>
                    <a:pt x="1353400" y="304"/>
                  </a:moveTo>
                  <a:lnTo>
                    <a:pt x="1347025" y="304"/>
                  </a:lnTo>
                  <a:lnTo>
                    <a:pt x="1347025" y="89090"/>
                  </a:lnTo>
                  <a:lnTo>
                    <a:pt x="1353400" y="89090"/>
                  </a:lnTo>
                  <a:lnTo>
                    <a:pt x="1353400" y="41059"/>
                  </a:lnTo>
                  <a:lnTo>
                    <a:pt x="1372514" y="41059"/>
                  </a:lnTo>
                  <a:lnTo>
                    <a:pt x="1372514" y="37020"/>
                  </a:lnTo>
                  <a:lnTo>
                    <a:pt x="1353400" y="37020"/>
                  </a:lnTo>
                  <a:lnTo>
                    <a:pt x="1353400" y="304"/>
                  </a:lnTo>
                  <a:close/>
                </a:path>
                <a:path w="1392554" h="91440">
                  <a:moveTo>
                    <a:pt x="1325359" y="11696"/>
                  </a:moveTo>
                  <a:lnTo>
                    <a:pt x="1270596" y="11696"/>
                  </a:lnTo>
                  <a:lnTo>
                    <a:pt x="1270596" y="67703"/>
                  </a:lnTo>
                  <a:lnTo>
                    <a:pt x="1290485" y="67703"/>
                  </a:lnTo>
                  <a:lnTo>
                    <a:pt x="1296939" y="67639"/>
                  </a:lnTo>
                  <a:lnTo>
                    <a:pt x="1335557" y="65341"/>
                  </a:lnTo>
                  <a:lnTo>
                    <a:pt x="1339380" y="64871"/>
                  </a:lnTo>
                  <a:lnTo>
                    <a:pt x="1339380" y="63665"/>
                  </a:lnTo>
                  <a:lnTo>
                    <a:pt x="1276972" y="63665"/>
                  </a:lnTo>
                  <a:lnTo>
                    <a:pt x="1276972" y="15735"/>
                  </a:lnTo>
                  <a:lnTo>
                    <a:pt x="1325359" y="15735"/>
                  </a:lnTo>
                  <a:lnTo>
                    <a:pt x="1325359" y="11696"/>
                  </a:lnTo>
                  <a:close/>
                </a:path>
                <a:path w="1392554" h="91440">
                  <a:moveTo>
                    <a:pt x="1339380" y="60832"/>
                  </a:moveTo>
                  <a:lnTo>
                    <a:pt x="1297882" y="63602"/>
                  </a:lnTo>
                  <a:lnTo>
                    <a:pt x="1290853" y="63665"/>
                  </a:lnTo>
                  <a:lnTo>
                    <a:pt x="1339380" y="63665"/>
                  </a:lnTo>
                  <a:lnTo>
                    <a:pt x="1339380" y="60832"/>
                  </a:lnTo>
                  <a:close/>
                </a:path>
                <a:path w="1392554" h="91440">
                  <a:moveTo>
                    <a:pt x="1391983" y="75984"/>
                  </a:moveTo>
                  <a:lnTo>
                    <a:pt x="1380540" y="75984"/>
                  </a:lnTo>
                  <a:lnTo>
                    <a:pt x="1380540" y="84950"/>
                  </a:lnTo>
                  <a:lnTo>
                    <a:pt x="1391983" y="84950"/>
                  </a:lnTo>
                  <a:lnTo>
                    <a:pt x="1391983" y="75984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943125" y="9641726"/>
            <a:ext cx="1529080" cy="229870"/>
          </a:xfrm>
          <a:custGeom>
            <a:avLst/>
            <a:gdLst/>
            <a:ahLst/>
            <a:cxnLst/>
            <a:rect l="l" t="t" r="r" b="b"/>
            <a:pathLst>
              <a:path w="1529079" h="229870">
                <a:moveTo>
                  <a:pt x="63423" y="140093"/>
                </a:moveTo>
                <a:lnTo>
                  <a:pt x="29794" y="140093"/>
                </a:lnTo>
                <a:lnTo>
                  <a:pt x="29794" y="144106"/>
                </a:lnTo>
                <a:lnTo>
                  <a:pt x="63423" y="144106"/>
                </a:lnTo>
                <a:lnTo>
                  <a:pt x="63423" y="140093"/>
                </a:lnTo>
                <a:close/>
              </a:path>
              <a:path w="1529079" h="229870">
                <a:moveTo>
                  <a:pt x="73748" y="171119"/>
                </a:moveTo>
                <a:lnTo>
                  <a:pt x="71221" y="168135"/>
                </a:lnTo>
                <a:lnTo>
                  <a:pt x="66992" y="166077"/>
                </a:lnTo>
                <a:lnTo>
                  <a:pt x="66992" y="172351"/>
                </a:lnTo>
                <a:lnTo>
                  <a:pt x="66992" y="177050"/>
                </a:lnTo>
                <a:lnTo>
                  <a:pt x="65176" y="179095"/>
                </a:lnTo>
                <a:lnTo>
                  <a:pt x="57861" y="182613"/>
                </a:lnTo>
                <a:lnTo>
                  <a:pt x="52882" y="183476"/>
                </a:lnTo>
                <a:lnTo>
                  <a:pt x="40576" y="183476"/>
                </a:lnTo>
                <a:lnTo>
                  <a:pt x="35687" y="182613"/>
                </a:lnTo>
                <a:lnTo>
                  <a:pt x="28130" y="179095"/>
                </a:lnTo>
                <a:lnTo>
                  <a:pt x="26238" y="177050"/>
                </a:lnTo>
                <a:lnTo>
                  <a:pt x="26238" y="172351"/>
                </a:lnTo>
                <a:lnTo>
                  <a:pt x="28130" y="170268"/>
                </a:lnTo>
                <a:lnTo>
                  <a:pt x="35687" y="166725"/>
                </a:lnTo>
                <a:lnTo>
                  <a:pt x="40576" y="165811"/>
                </a:lnTo>
                <a:lnTo>
                  <a:pt x="52882" y="165811"/>
                </a:lnTo>
                <a:lnTo>
                  <a:pt x="57861" y="166725"/>
                </a:lnTo>
                <a:lnTo>
                  <a:pt x="65176" y="170268"/>
                </a:lnTo>
                <a:lnTo>
                  <a:pt x="66992" y="172351"/>
                </a:lnTo>
                <a:lnTo>
                  <a:pt x="66992" y="166077"/>
                </a:lnTo>
                <a:lnTo>
                  <a:pt x="66459" y="165811"/>
                </a:lnTo>
                <a:lnTo>
                  <a:pt x="61125" y="163207"/>
                </a:lnTo>
                <a:lnTo>
                  <a:pt x="54597" y="162001"/>
                </a:lnTo>
                <a:lnTo>
                  <a:pt x="38633" y="162001"/>
                </a:lnTo>
                <a:lnTo>
                  <a:pt x="32143" y="163220"/>
                </a:lnTo>
                <a:lnTo>
                  <a:pt x="22110" y="168211"/>
                </a:lnTo>
                <a:lnTo>
                  <a:pt x="19659" y="171119"/>
                </a:lnTo>
                <a:lnTo>
                  <a:pt x="19596" y="178269"/>
                </a:lnTo>
                <a:lnTo>
                  <a:pt x="22110" y="181279"/>
                </a:lnTo>
                <a:lnTo>
                  <a:pt x="27127" y="183718"/>
                </a:lnTo>
                <a:lnTo>
                  <a:pt x="32143" y="186194"/>
                </a:lnTo>
                <a:lnTo>
                  <a:pt x="38633" y="187401"/>
                </a:lnTo>
                <a:lnTo>
                  <a:pt x="54597" y="187401"/>
                </a:lnTo>
                <a:lnTo>
                  <a:pt x="61125" y="186169"/>
                </a:lnTo>
                <a:lnTo>
                  <a:pt x="66611" y="183476"/>
                </a:lnTo>
                <a:lnTo>
                  <a:pt x="71221" y="181190"/>
                </a:lnTo>
                <a:lnTo>
                  <a:pt x="73672" y="178269"/>
                </a:lnTo>
                <a:lnTo>
                  <a:pt x="73748" y="171119"/>
                </a:lnTo>
                <a:close/>
              </a:path>
              <a:path w="1529079" h="229870">
                <a:moveTo>
                  <a:pt x="78981" y="152298"/>
                </a:moveTo>
                <a:lnTo>
                  <a:pt x="14262" y="152298"/>
                </a:lnTo>
                <a:lnTo>
                  <a:pt x="14262" y="156337"/>
                </a:lnTo>
                <a:lnTo>
                  <a:pt x="78981" y="156337"/>
                </a:lnTo>
                <a:lnTo>
                  <a:pt x="78981" y="152298"/>
                </a:lnTo>
                <a:close/>
              </a:path>
              <a:path w="1529079" h="229870">
                <a:moveTo>
                  <a:pt x="90551" y="191960"/>
                </a:moveTo>
                <a:lnTo>
                  <a:pt x="49898" y="194818"/>
                </a:lnTo>
                <a:lnTo>
                  <a:pt x="5232" y="194970"/>
                </a:lnTo>
                <a:lnTo>
                  <a:pt x="5232" y="199021"/>
                </a:lnTo>
                <a:lnTo>
                  <a:pt x="39230" y="199021"/>
                </a:lnTo>
                <a:lnTo>
                  <a:pt x="39230" y="224345"/>
                </a:lnTo>
                <a:lnTo>
                  <a:pt x="45605" y="224345"/>
                </a:lnTo>
                <a:lnTo>
                  <a:pt x="45605" y="198920"/>
                </a:lnTo>
                <a:lnTo>
                  <a:pt x="52692" y="198856"/>
                </a:lnTo>
                <a:lnTo>
                  <a:pt x="59486" y="198666"/>
                </a:lnTo>
                <a:lnTo>
                  <a:pt x="90551" y="195973"/>
                </a:lnTo>
                <a:lnTo>
                  <a:pt x="90551" y="191960"/>
                </a:lnTo>
                <a:close/>
              </a:path>
              <a:path w="1529079" h="229870">
                <a:moveTo>
                  <a:pt x="97815" y="12522"/>
                </a:moveTo>
                <a:lnTo>
                  <a:pt x="14262" y="12522"/>
                </a:lnTo>
                <a:lnTo>
                  <a:pt x="14262" y="16560"/>
                </a:lnTo>
                <a:lnTo>
                  <a:pt x="97815" y="16560"/>
                </a:lnTo>
                <a:lnTo>
                  <a:pt x="97815" y="12522"/>
                </a:lnTo>
                <a:close/>
              </a:path>
              <a:path w="1529079" h="229870">
                <a:moveTo>
                  <a:pt x="102044" y="137566"/>
                </a:moveTo>
                <a:lnTo>
                  <a:pt x="95643" y="137566"/>
                </a:lnTo>
                <a:lnTo>
                  <a:pt x="95643" y="226364"/>
                </a:lnTo>
                <a:lnTo>
                  <a:pt x="102044" y="226364"/>
                </a:lnTo>
                <a:lnTo>
                  <a:pt x="102044" y="137566"/>
                </a:lnTo>
                <a:close/>
              </a:path>
              <a:path w="1529079" h="229870">
                <a:moveTo>
                  <a:pt x="112077" y="74790"/>
                </a:moveTo>
                <a:lnTo>
                  <a:pt x="59220" y="74790"/>
                </a:lnTo>
                <a:lnTo>
                  <a:pt x="59220" y="52362"/>
                </a:lnTo>
                <a:lnTo>
                  <a:pt x="100736" y="52362"/>
                </a:lnTo>
                <a:lnTo>
                  <a:pt x="100736" y="48348"/>
                </a:lnTo>
                <a:lnTo>
                  <a:pt x="81889" y="48348"/>
                </a:lnTo>
                <a:lnTo>
                  <a:pt x="84302" y="19583"/>
                </a:lnTo>
                <a:lnTo>
                  <a:pt x="77939" y="19583"/>
                </a:lnTo>
                <a:lnTo>
                  <a:pt x="75501" y="48348"/>
                </a:lnTo>
                <a:lnTo>
                  <a:pt x="36537" y="48348"/>
                </a:lnTo>
                <a:lnTo>
                  <a:pt x="34112" y="19583"/>
                </a:lnTo>
                <a:lnTo>
                  <a:pt x="27736" y="19583"/>
                </a:lnTo>
                <a:lnTo>
                  <a:pt x="30187" y="48348"/>
                </a:lnTo>
                <a:lnTo>
                  <a:pt x="11188" y="48348"/>
                </a:lnTo>
                <a:lnTo>
                  <a:pt x="11188" y="52362"/>
                </a:lnTo>
                <a:lnTo>
                  <a:pt x="52844" y="52362"/>
                </a:lnTo>
                <a:lnTo>
                  <a:pt x="52844" y="74790"/>
                </a:lnTo>
                <a:lnTo>
                  <a:pt x="0" y="74790"/>
                </a:lnTo>
                <a:lnTo>
                  <a:pt x="0" y="78816"/>
                </a:lnTo>
                <a:lnTo>
                  <a:pt x="112077" y="78816"/>
                </a:lnTo>
                <a:lnTo>
                  <a:pt x="112077" y="74790"/>
                </a:lnTo>
                <a:close/>
              </a:path>
              <a:path w="1529079" h="229870">
                <a:moveTo>
                  <a:pt x="178447" y="141592"/>
                </a:moveTo>
                <a:lnTo>
                  <a:pt x="172072" y="141592"/>
                </a:lnTo>
                <a:lnTo>
                  <a:pt x="172072" y="156032"/>
                </a:lnTo>
                <a:lnTo>
                  <a:pt x="172072" y="160070"/>
                </a:lnTo>
                <a:lnTo>
                  <a:pt x="172072" y="176022"/>
                </a:lnTo>
                <a:lnTo>
                  <a:pt x="131318" y="176022"/>
                </a:lnTo>
                <a:lnTo>
                  <a:pt x="131318" y="160070"/>
                </a:lnTo>
                <a:lnTo>
                  <a:pt x="172072" y="160070"/>
                </a:lnTo>
                <a:lnTo>
                  <a:pt x="172072" y="156032"/>
                </a:lnTo>
                <a:lnTo>
                  <a:pt x="131318" y="156032"/>
                </a:lnTo>
                <a:lnTo>
                  <a:pt x="131318" y="141592"/>
                </a:lnTo>
                <a:lnTo>
                  <a:pt x="124942" y="141592"/>
                </a:lnTo>
                <a:lnTo>
                  <a:pt x="124942" y="180035"/>
                </a:lnTo>
                <a:lnTo>
                  <a:pt x="178447" y="180035"/>
                </a:lnTo>
                <a:lnTo>
                  <a:pt x="178447" y="176022"/>
                </a:lnTo>
                <a:lnTo>
                  <a:pt x="178447" y="160070"/>
                </a:lnTo>
                <a:lnTo>
                  <a:pt x="178447" y="156032"/>
                </a:lnTo>
                <a:lnTo>
                  <a:pt x="178447" y="141592"/>
                </a:lnTo>
                <a:close/>
              </a:path>
              <a:path w="1529079" h="229870">
                <a:moveTo>
                  <a:pt x="213474" y="63385"/>
                </a:moveTo>
                <a:lnTo>
                  <a:pt x="207111" y="63385"/>
                </a:lnTo>
                <a:lnTo>
                  <a:pt x="207111" y="67424"/>
                </a:lnTo>
                <a:lnTo>
                  <a:pt x="207111" y="86791"/>
                </a:lnTo>
                <a:lnTo>
                  <a:pt x="139585" y="86791"/>
                </a:lnTo>
                <a:lnTo>
                  <a:pt x="139585" y="67424"/>
                </a:lnTo>
                <a:lnTo>
                  <a:pt x="207111" y="67424"/>
                </a:lnTo>
                <a:lnTo>
                  <a:pt x="207111" y="63385"/>
                </a:lnTo>
                <a:lnTo>
                  <a:pt x="133235" y="63385"/>
                </a:lnTo>
                <a:lnTo>
                  <a:pt x="133235" y="90830"/>
                </a:lnTo>
                <a:lnTo>
                  <a:pt x="213474" y="90830"/>
                </a:lnTo>
                <a:lnTo>
                  <a:pt x="213474" y="86791"/>
                </a:lnTo>
                <a:lnTo>
                  <a:pt x="213474" y="67424"/>
                </a:lnTo>
                <a:lnTo>
                  <a:pt x="213474" y="63385"/>
                </a:lnTo>
                <a:close/>
              </a:path>
              <a:path w="1529079" h="229870">
                <a:moveTo>
                  <a:pt x="214744" y="36639"/>
                </a:moveTo>
                <a:lnTo>
                  <a:pt x="139585" y="36639"/>
                </a:lnTo>
                <a:lnTo>
                  <a:pt x="139585" y="24815"/>
                </a:lnTo>
                <a:lnTo>
                  <a:pt x="212204" y="24815"/>
                </a:lnTo>
                <a:lnTo>
                  <a:pt x="212204" y="6273"/>
                </a:lnTo>
                <a:lnTo>
                  <a:pt x="133235" y="6273"/>
                </a:lnTo>
                <a:lnTo>
                  <a:pt x="133235" y="10299"/>
                </a:lnTo>
                <a:lnTo>
                  <a:pt x="205816" y="10299"/>
                </a:lnTo>
                <a:lnTo>
                  <a:pt x="205816" y="20802"/>
                </a:lnTo>
                <a:lnTo>
                  <a:pt x="133235" y="20802"/>
                </a:lnTo>
                <a:lnTo>
                  <a:pt x="133235" y="40678"/>
                </a:lnTo>
                <a:lnTo>
                  <a:pt x="214744" y="40678"/>
                </a:lnTo>
                <a:lnTo>
                  <a:pt x="214744" y="36639"/>
                </a:lnTo>
                <a:close/>
              </a:path>
              <a:path w="1529079" h="229870">
                <a:moveTo>
                  <a:pt x="215633" y="221322"/>
                </a:moveTo>
                <a:lnTo>
                  <a:pt x="144703" y="221322"/>
                </a:lnTo>
                <a:lnTo>
                  <a:pt x="144703" y="209816"/>
                </a:lnTo>
                <a:lnTo>
                  <a:pt x="212217" y="209816"/>
                </a:lnTo>
                <a:lnTo>
                  <a:pt x="212217" y="190627"/>
                </a:lnTo>
                <a:lnTo>
                  <a:pt x="138328" y="190627"/>
                </a:lnTo>
                <a:lnTo>
                  <a:pt x="138328" y="194678"/>
                </a:lnTo>
                <a:lnTo>
                  <a:pt x="205816" y="194678"/>
                </a:lnTo>
                <a:lnTo>
                  <a:pt x="205816" y="205765"/>
                </a:lnTo>
                <a:lnTo>
                  <a:pt x="138328" y="205765"/>
                </a:lnTo>
                <a:lnTo>
                  <a:pt x="138328" y="225348"/>
                </a:lnTo>
                <a:lnTo>
                  <a:pt x="215633" y="225348"/>
                </a:lnTo>
                <a:lnTo>
                  <a:pt x="215633" y="221322"/>
                </a:lnTo>
                <a:close/>
              </a:path>
              <a:path w="1529079" h="229870">
                <a:moveTo>
                  <a:pt x="229400" y="50165"/>
                </a:moveTo>
                <a:lnTo>
                  <a:pt x="117309" y="50165"/>
                </a:lnTo>
                <a:lnTo>
                  <a:pt x="117309" y="54190"/>
                </a:lnTo>
                <a:lnTo>
                  <a:pt x="229400" y="54190"/>
                </a:lnTo>
                <a:lnTo>
                  <a:pt x="229400" y="50165"/>
                </a:lnTo>
                <a:close/>
              </a:path>
              <a:path w="1529079" h="229870">
                <a:moveTo>
                  <a:pt x="230035" y="158254"/>
                </a:moveTo>
                <a:lnTo>
                  <a:pt x="212217" y="158254"/>
                </a:lnTo>
                <a:lnTo>
                  <a:pt x="212217" y="137566"/>
                </a:lnTo>
                <a:lnTo>
                  <a:pt x="205816" y="137566"/>
                </a:lnTo>
                <a:lnTo>
                  <a:pt x="205816" y="183984"/>
                </a:lnTo>
                <a:lnTo>
                  <a:pt x="212217" y="183984"/>
                </a:lnTo>
                <a:lnTo>
                  <a:pt x="212217" y="162280"/>
                </a:lnTo>
                <a:lnTo>
                  <a:pt x="230035" y="162280"/>
                </a:lnTo>
                <a:lnTo>
                  <a:pt x="230035" y="158254"/>
                </a:lnTo>
                <a:close/>
              </a:path>
              <a:path w="1529079" h="229870">
                <a:moveTo>
                  <a:pt x="298805" y="31965"/>
                </a:moveTo>
                <a:lnTo>
                  <a:pt x="298780" y="20535"/>
                </a:lnTo>
                <a:lnTo>
                  <a:pt x="296087" y="15798"/>
                </a:lnTo>
                <a:lnTo>
                  <a:pt x="291807" y="12674"/>
                </a:lnTo>
                <a:lnTo>
                  <a:pt x="291807" y="21869"/>
                </a:lnTo>
                <a:lnTo>
                  <a:pt x="291807" y="30556"/>
                </a:lnTo>
                <a:lnTo>
                  <a:pt x="289890" y="34251"/>
                </a:lnTo>
                <a:lnTo>
                  <a:pt x="282244" y="40360"/>
                </a:lnTo>
                <a:lnTo>
                  <a:pt x="276694" y="41884"/>
                </a:lnTo>
                <a:lnTo>
                  <a:pt x="262166" y="41884"/>
                </a:lnTo>
                <a:lnTo>
                  <a:pt x="256628" y="40360"/>
                </a:lnTo>
                <a:lnTo>
                  <a:pt x="248894" y="34251"/>
                </a:lnTo>
                <a:lnTo>
                  <a:pt x="246989" y="30556"/>
                </a:lnTo>
                <a:lnTo>
                  <a:pt x="247027" y="21869"/>
                </a:lnTo>
                <a:lnTo>
                  <a:pt x="248894" y="18262"/>
                </a:lnTo>
                <a:lnTo>
                  <a:pt x="256628" y="12128"/>
                </a:lnTo>
                <a:lnTo>
                  <a:pt x="262166" y="10604"/>
                </a:lnTo>
                <a:lnTo>
                  <a:pt x="276758" y="10604"/>
                </a:lnTo>
                <a:lnTo>
                  <a:pt x="282371" y="12128"/>
                </a:lnTo>
                <a:lnTo>
                  <a:pt x="289902" y="18173"/>
                </a:lnTo>
                <a:lnTo>
                  <a:pt x="291807" y="21869"/>
                </a:lnTo>
                <a:lnTo>
                  <a:pt x="291807" y="12674"/>
                </a:lnTo>
                <a:lnTo>
                  <a:pt x="288988" y="10604"/>
                </a:lnTo>
                <a:lnTo>
                  <a:pt x="285216" y="7848"/>
                </a:lnTo>
                <a:lnTo>
                  <a:pt x="278130" y="5854"/>
                </a:lnTo>
                <a:lnTo>
                  <a:pt x="260642" y="5854"/>
                </a:lnTo>
                <a:lnTo>
                  <a:pt x="253530" y="7848"/>
                </a:lnTo>
                <a:lnTo>
                  <a:pt x="242671" y="15722"/>
                </a:lnTo>
                <a:lnTo>
                  <a:pt x="239966" y="20535"/>
                </a:lnTo>
                <a:lnTo>
                  <a:pt x="239966" y="31965"/>
                </a:lnTo>
                <a:lnTo>
                  <a:pt x="242709" y="36766"/>
                </a:lnTo>
                <a:lnTo>
                  <a:pt x="253631" y="44500"/>
                </a:lnTo>
                <a:lnTo>
                  <a:pt x="260731" y="46443"/>
                </a:lnTo>
                <a:lnTo>
                  <a:pt x="278130" y="46443"/>
                </a:lnTo>
                <a:lnTo>
                  <a:pt x="285216" y="44500"/>
                </a:lnTo>
                <a:lnTo>
                  <a:pt x="288886" y="41884"/>
                </a:lnTo>
                <a:lnTo>
                  <a:pt x="296087" y="36766"/>
                </a:lnTo>
                <a:lnTo>
                  <a:pt x="298805" y="31965"/>
                </a:lnTo>
                <a:close/>
              </a:path>
              <a:path w="1529079" h="229870">
                <a:moveTo>
                  <a:pt x="313715" y="182473"/>
                </a:moveTo>
                <a:lnTo>
                  <a:pt x="281393" y="160667"/>
                </a:lnTo>
                <a:lnTo>
                  <a:pt x="279425" y="156502"/>
                </a:lnTo>
                <a:lnTo>
                  <a:pt x="278447" y="149466"/>
                </a:lnTo>
                <a:lnTo>
                  <a:pt x="278447" y="140893"/>
                </a:lnTo>
                <a:lnTo>
                  <a:pt x="272072" y="140893"/>
                </a:lnTo>
                <a:lnTo>
                  <a:pt x="272072" y="149466"/>
                </a:lnTo>
                <a:lnTo>
                  <a:pt x="271183" y="156387"/>
                </a:lnTo>
                <a:lnTo>
                  <a:pt x="241706" y="183362"/>
                </a:lnTo>
                <a:lnTo>
                  <a:pt x="237299" y="184785"/>
                </a:lnTo>
                <a:lnTo>
                  <a:pt x="242252" y="188010"/>
                </a:lnTo>
                <a:lnTo>
                  <a:pt x="275247" y="160667"/>
                </a:lnTo>
                <a:lnTo>
                  <a:pt x="278866" y="166204"/>
                </a:lnTo>
                <a:lnTo>
                  <a:pt x="309664" y="186207"/>
                </a:lnTo>
                <a:lnTo>
                  <a:pt x="313715" y="182473"/>
                </a:lnTo>
                <a:close/>
              </a:path>
              <a:path w="1529079" h="229870">
                <a:moveTo>
                  <a:pt x="334352" y="86791"/>
                </a:moveTo>
                <a:lnTo>
                  <a:pt x="263156" y="86791"/>
                </a:lnTo>
                <a:lnTo>
                  <a:pt x="263156" y="74790"/>
                </a:lnTo>
                <a:lnTo>
                  <a:pt x="330657" y="74790"/>
                </a:lnTo>
                <a:lnTo>
                  <a:pt x="330657" y="55105"/>
                </a:lnTo>
                <a:lnTo>
                  <a:pt x="256654" y="55105"/>
                </a:lnTo>
                <a:lnTo>
                  <a:pt x="256654" y="59143"/>
                </a:lnTo>
                <a:lnTo>
                  <a:pt x="324281" y="59143"/>
                </a:lnTo>
                <a:lnTo>
                  <a:pt x="324281" y="70751"/>
                </a:lnTo>
                <a:lnTo>
                  <a:pt x="256768" y="70751"/>
                </a:lnTo>
                <a:lnTo>
                  <a:pt x="256768" y="90830"/>
                </a:lnTo>
                <a:lnTo>
                  <a:pt x="334352" y="90830"/>
                </a:lnTo>
                <a:lnTo>
                  <a:pt x="334352" y="86791"/>
                </a:lnTo>
                <a:close/>
              </a:path>
              <a:path w="1529079" h="229870">
                <a:moveTo>
                  <a:pt x="337159" y="137566"/>
                </a:moveTo>
                <a:lnTo>
                  <a:pt x="330796" y="137566"/>
                </a:lnTo>
                <a:lnTo>
                  <a:pt x="330796" y="158140"/>
                </a:lnTo>
                <a:lnTo>
                  <a:pt x="303403" y="158140"/>
                </a:lnTo>
                <a:lnTo>
                  <a:pt x="303403" y="162179"/>
                </a:lnTo>
                <a:lnTo>
                  <a:pt x="330796" y="162179"/>
                </a:lnTo>
                <a:lnTo>
                  <a:pt x="330796" y="192163"/>
                </a:lnTo>
                <a:lnTo>
                  <a:pt x="337159" y="192163"/>
                </a:lnTo>
                <a:lnTo>
                  <a:pt x="337159" y="137566"/>
                </a:lnTo>
                <a:close/>
              </a:path>
              <a:path w="1529079" h="229870">
                <a:moveTo>
                  <a:pt x="339458" y="206248"/>
                </a:moveTo>
                <a:lnTo>
                  <a:pt x="335978" y="202133"/>
                </a:lnTo>
                <a:lnTo>
                  <a:pt x="332701" y="200609"/>
                </a:lnTo>
                <a:lnTo>
                  <a:pt x="332701" y="207149"/>
                </a:lnTo>
                <a:lnTo>
                  <a:pt x="332701" y="215366"/>
                </a:lnTo>
                <a:lnTo>
                  <a:pt x="329501" y="218567"/>
                </a:lnTo>
                <a:lnTo>
                  <a:pt x="316674" y="223189"/>
                </a:lnTo>
                <a:lnTo>
                  <a:pt x="308622" y="224345"/>
                </a:lnTo>
                <a:lnTo>
                  <a:pt x="289179" y="224345"/>
                </a:lnTo>
                <a:lnTo>
                  <a:pt x="281063" y="223189"/>
                </a:lnTo>
                <a:lnTo>
                  <a:pt x="268160" y="218567"/>
                </a:lnTo>
                <a:lnTo>
                  <a:pt x="264934" y="215366"/>
                </a:lnTo>
                <a:lnTo>
                  <a:pt x="264934" y="207149"/>
                </a:lnTo>
                <a:lnTo>
                  <a:pt x="268160" y="203885"/>
                </a:lnTo>
                <a:lnTo>
                  <a:pt x="281063" y="199174"/>
                </a:lnTo>
                <a:lnTo>
                  <a:pt x="289179" y="198005"/>
                </a:lnTo>
                <a:lnTo>
                  <a:pt x="308622" y="198005"/>
                </a:lnTo>
                <a:lnTo>
                  <a:pt x="316674" y="199174"/>
                </a:lnTo>
                <a:lnTo>
                  <a:pt x="329501" y="203885"/>
                </a:lnTo>
                <a:lnTo>
                  <a:pt x="332701" y="207149"/>
                </a:lnTo>
                <a:lnTo>
                  <a:pt x="332701" y="200609"/>
                </a:lnTo>
                <a:lnTo>
                  <a:pt x="298818" y="193967"/>
                </a:lnTo>
                <a:lnTo>
                  <a:pt x="289572" y="194284"/>
                </a:lnTo>
                <a:lnTo>
                  <a:pt x="258191" y="206248"/>
                </a:lnTo>
                <a:lnTo>
                  <a:pt x="258191" y="216204"/>
                </a:lnTo>
                <a:lnTo>
                  <a:pt x="298818" y="228396"/>
                </a:lnTo>
                <a:lnTo>
                  <a:pt x="308102" y="228092"/>
                </a:lnTo>
                <a:lnTo>
                  <a:pt x="316230" y="227177"/>
                </a:lnTo>
                <a:lnTo>
                  <a:pt x="323189" y="225653"/>
                </a:lnTo>
                <a:lnTo>
                  <a:pt x="326771" y="224345"/>
                </a:lnTo>
                <a:lnTo>
                  <a:pt x="329006" y="223532"/>
                </a:lnTo>
                <a:lnTo>
                  <a:pt x="335978" y="220306"/>
                </a:lnTo>
                <a:lnTo>
                  <a:pt x="339458" y="216204"/>
                </a:lnTo>
                <a:lnTo>
                  <a:pt x="339458" y="206248"/>
                </a:lnTo>
                <a:close/>
              </a:path>
              <a:path w="1529079" h="229870">
                <a:moveTo>
                  <a:pt x="348488" y="23304"/>
                </a:moveTo>
                <a:lnTo>
                  <a:pt x="330657" y="23304"/>
                </a:lnTo>
                <a:lnTo>
                  <a:pt x="330657" y="3048"/>
                </a:lnTo>
                <a:lnTo>
                  <a:pt x="324281" y="3048"/>
                </a:lnTo>
                <a:lnTo>
                  <a:pt x="324281" y="50063"/>
                </a:lnTo>
                <a:lnTo>
                  <a:pt x="330657" y="50063"/>
                </a:lnTo>
                <a:lnTo>
                  <a:pt x="330657" y="27559"/>
                </a:lnTo>
                <a:lnTo>
                  <a:pt x="348488" y="27559"/>
                </a:lnTo>
                <a:lnTo>
                  <a:pt x="348488" y="23304"/>
                </a:lnTo>
                <a:close/>
              </a:path>
              <a:path w="1529079" h="229870">
                <a:moveTo>
                  <a:pt x="413969" y="64693"/>
                </a:moveTo>
                <a:lnTo>
                  <a:pt x="410133" y="65227"/>
                </a:lnTo>
                <a:lnTo>
                  <a:pt x="404279" y="65684"/>
                </a:lnTo>
                <a:lnTo>
                  <a:pt x="388493" y="66421"/>
                </a:lnTo>
                <a:lnTo>
                  <a:pt x="381863" y="66611"/>
                </a:lnTo>
                <a:lnTo>
                  <a:pt x="369506" y="66611"/>
                </a:lnTo>
                <a:lnTo>
                  <a:pt x="369506" y="19177"/>
                </a:lnTo>
                <a:lnTo>
                  <a:pt x="402742" y="19177"/>
                </a:lnTo>
                <a:lnTo>
                  <a:pt x="402742" y="15151"/>
                </a:lnTo>
                <a:lnTo>
                  <a:pt x="363143" y="15151"/>
                </a:lnTo>
                <a:lnTo>
                  <a:pt x="363143" y="70637"/>
                </a:lnTo>
                <a:lnTo>
                  <a:pt x="382828" y="70637"/>
                </a:lnTo>
                <a:lnTo>
                  <a:pt x="389851" y="70446"/>
                </a:lnTo>
                <a:lnTo>
                  <a:pt x="404533" y="69634"/>
                </a:lnTo>
                <a:lnTo>
                  <a:pt x="410133" y="69202"/>
                </a:lnTo>
                <a:lnTo>
                  <a:pt x="413969" y="68719"/>
                </a:lnTo>
                <a:lnTo>
                  <a:pt x="413969" y="66611"/>
                </a:lnTo>
                <a:lnTo>
                  <a:pt x="413969" y="64693"/>
                </a:lnTo>
                <a:close/>
              </a:path>
              <a:path w="1529079" h="229870">
                <a:moveTo>
                  <a:pt x="429361" y="5257"/>
                </a:moveTo>
                <a:lnTo>
                  <a:pt x="422998" y="5257"/>
                </a:lnTo>
                <a:lnTo>
                  <a:pt x="422998" y="38658"/>
                </a:lnTo>
                <a:lnTo>
                  <a:pt x="398805" y="38658"/>
                </a:lnTo>
                <a:lnTo>
                  <a:pt x="398805" y="42697"/>
                </a:lnTo>
                <a:lnTo>
                  <a:pt x="422998" y="42697"/>
                </a:lnTo>
                <a:lnTo>
                  <a:pt x="422998" y="87795"/>
                </a:lnTo>
                <a:lnTo>
                  <a:pt x="429361" y="87795"/>
                </a:lnTo>
                <a:lnTo>
                  <a:pt x="429361" y="5257"/>
                </a:lnTo>
                <a:close/>
              </a:path>
              <a:path w="1529079" h="229870">
                <a:moveTo>
                  <a:pt x="453567" y="3048"/>
                </a:moveTo>
                <a:lnTo>
                  <a:pt x="447217" y="3048"/>
                </a:lnTo>
                <a:lnTo>
                  <a:pt x="447217" y="91833"/>
                </a:lnTo>
                <a:lnTo>
                  <a:pt x="453567" y="91833"/>
                </a:lnTo>
                <a:lnTo>
                  <a:pt x="453567" y="3048"/>
                </a:lnTo>
                <a:close/>
              </a:path>
              <a:path w="1529079" h="229870">
                <a:moveTo>
                  <a:pt x="494715" y="153200"/>
                </a:moveTo>
                <a:lnTo>
                  <a:pt x="490867" y="148831"/>
                </a:lnTo>
                <a:lnTo>
                  <a:pt x="487972" y="147523"/>
                </a:lnTo>
                <a:lnTo>
                  <a:pt x="487972" y="154076"/>
                </a:lnTo>
                <a:lnTo>
                  <a:pt x="487972" y="162750"/>
                </a:lnTo>
                <a:lnTo>
                  <a:pt x="484416" y="166179"/>
                </a:lnTo>
                <a:lnTo>
                  <a:pt x="470242" y="171208"/>
                </a:lnTo>
                <a:lnTo>
                  <a:pt x="461924" y="172478"/>
                </a:lnTo>
                <a:lnTo>
                  <a:pt x="452310" y="172478"/>
                </a:lnTo>
                <a:lnTo>
                  <a:pt x="416509" y="162750"/>
                </a:lnTo>
                <a:lnTo>
                  <a:pt x="416509" y="154076"/>
                </a:lnTo>
                <a:lnTo>
                  <a:pt x="452310" y="144424"/>
                </a:lnTo>
                <a:lnTo>
                  <a:pt x="461924" y="144424"/>
                </a:lnTo>
                <a:lnTo>
                  <a:pt x="470242" y="145669"/>
                </a:lnTo>
                <a:lnTo>
                  <a:pt x="484416" y="150634"/>
                </a:lnTo>
                <a:lnTo>
                  <a:pt x="487972" y="154076"/>
                </a:lnTo>
                <a:lnTo>
                  <a:pt x="487972" y="147523"/>
                </a:lnTo>
                <a:lnTo>
                  <a:pt x="452310" y="140093"/>
                </a:lnTo>
                <a:lnTo>
                  <a:pt x="443166" y="140423"/>
                </a:lnTo>
                <a:lnTo>
                  <a:pt x="409879" y="153200"/>
                </a:lnTo>
                <a:lnTo>
                  <a:pt x="409879" y="163690"/>
                </a:lnTo>
                <a:lnTo>
                  <a:pt x="452310" y="176822"/>
                </a:lnTo>
                <a:lnTo>
                  <a:pt x="461492" y="176504"/>
                </a:lnTo>
                <a:lnTo>
                  <a:pt x="469696" y="175514"/>
                </a:lnTo>
                <a:lnTo>
                  <a:pt x="476935" y="173875"/>
                </a:lnTo>
                <a:lnTo>
                  <a:pt x="480707" y="172478"/>
                </a:lnTo>
                <a:lnTo>
                  <a:pt x="483273" y="171538"/>
                </a:lnTo>
                <a:lnTo>
                  <a:pt x="490867" y="168084"/>
                </a:lnTo>
                <a:lnTo>
                  <a:pt x="494715" y="163690"/>
                </a:lnTo>
                <a:lnTo>
                  <a:pt x="494715" y="153200"/>
                </a:lnTo>
                <a:close/>
              </a:path>
              <a:path w="1529079" h="229870">
                <a:moveTo>
                  <a:pt x="508355" y="190347"/>
                </a:moveTo>
                <a:lnTo>
                  <a:pt x="396265" y="190347"/>
                </a:lnTo>
                <a:lnTo>
                  <a:pt x="396265" y="194373"/>
                </a:lnTo>
                <a:lnTo>
                  <a:pt x="428091" y="194373"/>
                </a:lnTo>
                <a:lnTo>
                  <a:pt x="428091" y="225348"/>
                </a:lnTo>
                <a:lnTo>
                  <a:pt x="434467" y="225348"/>
                </a:lnTo>
                <a:lnTo>
                  <a:pt x="434467" y="194373"/>
                </a:lnTo>
                <a:lnTo>
                  <a:pt x="470776" y="194373"/>
                </a:lnTo>
                <a:lnTo>
                  <a:pt x="470776" y="226364"/>
                </a:lnTo>
                <a:lnTo>
                  <a:pt x="477139" y="226364"/>
                </a:lnTo>
                <a:lnTo>
                  <a:pt x="477139" y="194373"/>
                </a:lnTo>
                <a:lnTo>
                  <a:pt x="508355" y="194373"/>
                </a:lnTo>
                <a:lnTo>
                  <a:pt x="508355" y="190347"/>
                </a:lnTo>
                <a:close/>
              </a:path>
              <a:path w="1529079" h="229870">
                <a:moveTo>
                  <a:pt x="529361" y="9118"/>
                </a:moveTo>
                <a:lnTo>
                  <a:pt x="493433" y="9118"/>
                </a:lnTo>
                <a:lnTo>
                  <a:pt x="493433" y="13131"/>
                </a:lnTo>
                <a:lnTo>
                  <a:pt x="529361" y="13131"/>
                </a:lnTo>
                <a:lnTo>
                  <a:pt x="529361" y="9118"/>
                </a:lnTo>
                <a:close/>
              </a:path>
              <a:path w="1529079" h="229870">
                <a:moveTo>
                  <a:pt x="539686" y="52793"/>
                </a:moveTo>
                <a:lnTo>
                  <a:pt x="537044" y="48094"/>
                </a:lnTo>
                <a:lnTo>
                  <a:pt x="533057" y="45123"/>
                </a:lnTo>
                <a:lnTo>
                  <a:pt x="533057" y="53924"/>
                </a:lnTo>
                <a:lnTo>
                  <a:pt x="533057" y="62534"/>
                </a:lnTo>
                <a:lnTo>
                  <a:pt x="531152" y="66230"/>
                </a:lnTo>
                <a:lnTo>
                  <a:pt x="523595" y="72428"/>
                </a:lnTo>
                <a:lnTo>
                  <a:pt x="518274" y="73977"/>
                </a:lnTo>
                <a:lnTo>
                  <a:pt x="504621" y="73977"/>
                </a:lnTo>
                <a:lnTo>
                  <a:pt x="499313" y="72428"/>
                </a:lnTo>
                <a:lnTo>
                  <a:pt x="491756" y="66230"/>
                </a:lnTo>
                <a:lnTo>
                  <a:pt x="489864" y="62534"/>
                </a:lnTo>
                <a:lnTo>
                  <a:pt x="489864" y="53924"/>
                </a:lnTo>
                <a:lnTo>
                  <a:pt x="491756" y="50215"/>
                </a:lnTo>
                <a:lnTo>
                  <a:pt x="499313" y="43942"/>
                </a:lnTo>
                <a:lnTo>
                  <a:pt x="504621" y="42392"/>
                </a:lnTo>
                <a:lnTo>
                  <a:pt x="518274" y="42392"/>
                </a:lnTo>
                <a:lnTo>
                  <a:pt x="523595" y="43942"/>
                </a:lnTo>
                <a:lnTo>
                  <a:pt x="531152" y="50215"/>
                </a:lnTo>
                <a:lnTo>
                  <a:pt x="533057" y="53924"/>
                </a:lnTo>
                <a:lnTo>
                  <a:pt x="533057" y="45123"/>
                </a:lnTo>
                <a:lnTo>
                  <a:pt x="529424" y="42392"/>
                </a:lnTo>
                <a:lnTo>
                  <a:pt x="526503" y="40208"/>
                </a:lnTo>
                <a:lnTo>
                  <a:pt x="519722" y="38252"/>
                </a:lnTo>
                <a:lnTo>
                  <a:pt x="503174" y="38252"/>
                </a:lnTo>
                <a:lnTo>
                  <a:pt x="496392" y="40208"/>
                </a:lnTo>
                <a:lnTo>
                  <a:pt x="485787" y="48094"/>
                </a:lnTo>
                <a:lnTo>
                  <a:pt x="483133" y="52793"/>
                </a:lnTo>
                <a:lnTo>
                  <a:pt x="483133" y="63677"/>
                </a:lnTo>
                <a:lnTo>
                  <a:pt x="485787" y="68376"/>
                </a:lnTo>
                <a:lnTo>
                  <a:pt x="496392" y="76238"/>
                </a:lnTo>
                <a:lnTo>
                  <a:pt x="503174" y="78219"/>
                </a:lnTo>
                <a:lnTo>
                  <a:pt x="519722" y="78219"/>
                </a:lnTo>
                <a:lnTo>
                  <a:pt x="526503" y="76238"/>
                </a:lnTo>
                <a:lnTo>
                  <a:pt x="529539" y="73977"/>
                </a:lnTo>
                <a:lnTo>
                  <a:pt x="537044" y="68376"/>
                </a:lnTo>
                <a:lnTo>
                  <a:pt x="539686" y="63677"/>
                </a:lnTo>
                <a:lnTo>
                  <a:pt x="539686" y="52793"/>
                </a:lnTo>
                <a:close/>
              </a:path>
              <a:path w="1529079" h="229870">
                <a:moveTo>
                  <a:pt x="546430" y="25146"/>
                </a:moveTo>
                <a:lnTo>
                  <a:pt x="476491" y="25146"/>
                </a:lnTo>
                <a:lnTo>
                  <a:pt x="476491" y="29171"/>
                </a:lnTo>
                <a:lnTo>
                  <a:pt x="546430" y="29171"/>
                </a:lnTo>
                <a:lnTo>
                  <a:pt x="546430" y="25146"/>
                </a:lnTo>
                <a:close/>
              </a:path>
              <a:path w="1529079" h="229870">
                <a:moveTo>
                  <a:pt x="571385" y="3048"/>
                </a:moveTo>
                <a:lnTo>
                  <a:pt x="565035" y="3048"/>
                </a:lnTo>
                <a:lnTo>
                  <a:pt x="565035" y="91833"/>
                </a:lnTo>
                <a:lnTo>
                  <a:pt x="571385" y="91833"/>
                </a:lnTo>
                <a:lnTo>
                  <a:pt x="571385" y="3048"/>
                </a:lnTo>
                <a:close/>
              </a:path>
              <a:path w="1529079" h="229870">
                <a:moveTo>
                  <a:pt x="578523" y="148666"/>
                </a:moveTo>
                <a:lnTo>
                  <a:pt x="527456" y="148666"/>
                </a:lnTo>
                <a:lnTo>
                  <a:pt x="527456" y="152704"/>
                </a:lnTo>
                <a:lnTo>
                  <a:pt x="571398" y="152704"/>
                </a:lnTo>
                <a:lnTo>
                  <a:pt x="569747" y="160591"/>
                </a:lnTo>
                <a:lnTo>
                  <a:pt x="540931" y="197142"/>
                </a:lnTo>
                <a:lnTo>
                  <a:pt x="520585" y="206984"/>
                </a:lnTo>
                <a:lnTo>
                  <a:pt x="525805" y="210121"/>
                </a:lnTo>
                <a:lnTo>
                  <a:pt x="561606" y="186093"/>
                </a:lnTo>
                <a:lnTo>
                  <a:pt x="576567" y="159181"/>
                </a:lnTo>
                <a:lnTo>
                  <a:pt x="578523" y="148666"/>
                </a:lnTo>
                <a:close/>
              </a:path>
              <a:path w="1529079" h="229870">
                <a:moveTo>
                  <a:pt x="615353" y="137566"/>
                </a:moveTo>
                <a:lnTo>
                  <a:pt x="608977" y="137566"/>
                </a:lnTo>
                <a:lnTo>
                  <a:pt x="608977" y="226364"/>
                </a:lnTo>
                <a:lnTo>
                  <a:pt x="615353" y="226364"/>
                </a:lnTo>
                <a:lnTo>
                  <a:pt x="615353" y="137566"/>
                </a:lnTo>
                <a:close/>
              </a:path>
              <a:path w="1529079" h="229870">
                <a:moveTo>
                  <a:pt x="684123" y="49758"/>
                </a:moveTo>
                <a:lnTo>
                  <a:pt x="608850" y="49758"/>
                </a:lnTo>
                <a:lnTo>
                  <a:pt x="608850" y="18072"/>
                </a:lnTo>
                <a:lnTo>
                  <a:pt x="682840" y="18072"/>
                </a:lnTo>
                <a:lnTo>
                  <a:pt x="682840" y="14033"/>
                </a:lnTo>
                <a:lnTo>
                  <a:pt x="602488" y="14033"/>
                </a:lnTo>
                <a:lnTo>
                  <a:pt x="602488" y="53797"/>
                </a:lnTo>
                <a:lnTo>
                  <a:pt x="684123" y="53797"/>
                </a:lnTo>
                <a:lnTo>
                  <a:pt x="684123" y="49758"/>
                </a:lnTo>
                <a:close/>
              </a:path>
              <a:path w="1529079" h="229870">
                <a:moveTo>
                  <a:pt x="691273" y="141592"/>
                </a:moveTo>
                <a:lnTo>
                  <a:pt x="655599" y="141592"/>
                </a:lnTo>
                <a:lnTo>
                  <a:pt x="655599" y="145745"/>
                </a:lnTo>
                <a:lnTo>
                  <a:pt x="691273" y="145745"/>
                </a:lnTo>
                <a:lnTo>
                  <a:pt x="691273" y="141592"/>
                </a:lnTo>
                <a:close/>
              </a:path>
              <a:path w="1529079" h="229870">
                <a:moveTo>
                  <a:pt x="698131" y="73075"/>
                </a:moveTo>
                <a:lnTo>
                  <a:pt x="586041" y="73075"/>
                </a:lnTo>
                <a:lnTo>
                  <a:pt x="586041" y="77114"/>
                </a:lnTo>
                <a:lnTo>
                  <a:pt x="698131" y="77114"/>
                </a:lnTo>
                <a:lnTo>
                  <a:pt x="698131" y="73075"/>
                </a:lnTo>
                <a:close/>
              </a:path>
              <a:path w="1529079" h="229870">
                <a:moveTo>
                  <a:pt x="707326" y="155930"/>
                </a:moveTo>
                <a:lnTo>
                  <a:pt x="639940" y="155930"/>
                </a:lnTo>
                <a:lnTo>
                  <a:pt x="639940" y="159867"/>
                </a:lnTo>
                <a:lnTo>
                  <a:pt x="707326" y="159867"/>
                </a:lnTo>
                <a:lnTo>
                  <a:pt x="707326" y="155930"/>
                </a:lnTo>
                <a:close/>
              </a:path>
              <a:path w="1529079" h="229870">
                <a:moveTo>
                  <a:pt x="715708" y="203555"/>
                </a:moveTo>
                <a:lnTo>
                  <a:pt x="685533" y="205270"/>
                </a:lnTo>
                <a:lnTo>
                  <a:pt x="684580" y="205346"/>
                </a:lnTo>
                <a:lnTo>
                  <a:pt x="683285" y="205384"/>
                </a:lnTo>
                <a:lnTo>
                  <a:pt x="676998" y="205384"/>
                </a:lnTo>
                <a:lnTo>
                  <a:pt x="676998" y="194373"/>
                </a:lnTo>
                <a:lnTo>
                  <a:pt x="684555" y="194030"/>
                </a:lnTo>
                <a:lnTo>
                  <a:pt x="690651" y="192557"/>
                </a:lnTo>
                <a:lnTo>
                  <a:pt x="694486" y="190347"/>
                </a:lnTo>
                <a:lnTo>
                  <a:pt x="699897" y="187236"/>
                </a:lnTo>
                <a:lnTo>
                  <a:pt x="702183" y="184150"/>
                </a:lnTo>
                <a:lnTo>
                  <a:pt x="702208" y="176784"/>
                </a:lnTo>
                <a:lnTo>
                  <a:pt x="699579" y="173520"/>
                </a:lnTo>
                <a:lnTo>
                  <a:pt x="695845" y="171564"/>
                </a:lnTo>
                <a:lnTo>
                  <a:pt x="695845" y="183299"/>
                </a:lnTo>
                <a:lnTo>
                  <a:pt x="693889" y="185623"/>
                </a:lnTo>
                <a:lnTo>
                  <a:pt x="686079" y="189395"/>
                </a:lnTo>
                <a:lnTo>
                  <a:pt x="680770" y="190347"/>
                </a:lnTo>
                <a:lnTo>
                  <a:pt x="667626" y="190347"/>
                </a:lnTo>
                <a:lnTo>
                  <a:pt x="662330" y="189382"/>
                </a:lnTo>
                <a:lnTo>
                  <a:pt x="654100" y="185547"/>
                </a:lnTo>
                <a:lnTo>
                  <a:pt x="652119" y="183299"/>
                </a:lnTo>
                <a:lnTo>
                  <a:pt x="652030" y="177685"/>
                </a:lnTo>
                <a:lnTo>
                  <a:pt x="654050" y="175336"/>
                </a:lnTo>
                <a:lnTo>
                  <a:pt x="662101" y="171437"/>
                </a:lnTo>
                <a:lnTo>
                  <a:pt x="667359" y="170459"/>
                </a:lnTo>
                <a:lnTo>
                  <a:pt x="680516" y="170459"/>
                </a:lnTo>
                <a:lnTo>
                  <a:pt x="685888" y="171462"/>
                </a:lnTo>
                <a:lnTo>
                  <a:pt x="693851" y="175425"/>
                </a:lnTo>
                <a:lnTo>
                  <a:pt x="695744" y="177685"/>
                </a:lnTo>
                <a:lnTo>
                  <a:pt x="695845" y="183299"/>
                </a:lnTo>
                <a:lnTo>
                  <a:pt x="695845" y="171564"/>
                </a:lnTo>
                <a:lnTo>
                  <a:pt x="693737" y="170459"/>
                </a:lnTo>
                <a:lnTo>
                  <a:pt x="689063" y="168008"/>
                </a:lnTo>
                <a:lnTo>
                  <a:pt x="682205" y="166624"/>
                </a:lnTo>
                <a:lnTo>
                  <a:pt x="665403" y="166624"/>
                </a:lnTo>
                <a:lnTo>
                  <a:pt x="658710" y="167982"/>
                </a:lnTo>
                <a:lnTo>
                  <a:pt x="648792" y="173355"/>
                </a:lnTo>
                <a:lnTo>
                  <a:pt x="646303" y="176606"/>
                </a:lnTo>
                <a:lnTo>
                  <a:pt x="646303" y="184150"/>
                </a:lnTo>
                <a:lnTo>
                  <a:pt x="648487" y="187312"/>
                </a:lnTo>
                <a:lnTo>
                  <a:pt x="657225" y="192557"/>
                </a:lnTo>
                <a:lnTo>
                  <a:pt x="663155" y="194030"/>
                </a:lnTo>
                <a:lnTo>
                  <a:pt x="670623" y="194373"/>
                </a:lnTo>
                <a:lnTo>
                  <a:pt x="670623" y="205473"/>
                </a:lnTo>
                <a:lnTo>
                  <a:pt x="634441" y="205473"/>
                </a:lnTo>
                <a:lnTo>
                  <a:pt x="634441" y="209511"/>
                </a:lnTo>
                <a:lnTo>
                  <a:pt x="685660" y="209308"/>
                </a:lnTo>
                <a:lnTo>
                  <a:pt x="691946" y="209169"/>
                </a:lnTo>
                <a:lnTo>
                  <a:pt x="697420" y="208940"/>
                </a:lnTo>
                <a:lnTo>
                  <a:pt x="715708" y="207581"/>
                </a:lnTo>
                <a:lnTo>
                  <a:pt x="715708" y="205384"/>
                </a:lnTo>
                <a:lnTo>
                  <a:pt x="715708" y="203555"/>
                </a:lnTo>
                <a:close/>
              </a:path>
              <a:path w="1529079" h="229870">
                <a:moveTo>
                  <a:pt x="730237" y="0"/>
                </a:moveTo>
                <a:lnTo>
                  <a:pt x="726668" y="0"/>
                </a:lnTo>
                <a:lnTo>
                  <a:pt x="723023" y="4445"/>
                </a:lnTo>
                <a:lnTo>
                  <a:pt x="706259" y="39560"/>
                </a:lnTo>
                <a:lnTo>
                  <a:pt x="705777" y="47434"/>
                </a:lnTo>
                <a:lnTo>
                  <a:pt x="706259" y="55257"/>
                </a:lnTo>
                <a:lnTo>
                  <a:pt x="723023" y="90322"/>
                </a:lnTo>
                <a:lnTo>
                  <a:pt x="726668" y="94754"/>
                </a:lnTo>
                <a:lnTo>
                  <a:pt x="730237" y="94754"/>
                </a:lnTo>
                <a:lnTo>
                  <a:pt x="725893" y="88455"/>
                </a:lnTo>
                <a:lnTo>
                  <a:pt x="722160" y="82270"/>
                </a:lnTo>
                <a:lnTo>
                  <a:pt x="712228" y="39560"/>
                </a:lnTo>
                <a:lnTo>
                  <a:pt x="713613" y="32397"/>
                </a:lnTo>
                <a:lnTo>
                  <a:pt x="716546" y="24536"/>
                </a:lnTo>
                <a:lnTo>
                  <a:pt x="719048" y="18567"/>
                </a:lnTo>
                <a:lnTo>
                  <a:pt x="722160" y="12496"/>
                </a:lnTo>
                <a:lnTo>
                  <a:pt x="725893" y="6299"/>
                </a:lnTo>
                <a:lnTo>
                  <a:pt x="730237" y="0"/>
                </a:lnTo>
                <a:close/>
              </a:path>
              <a:path w="1529079" h="229870">
                <a:moveTo>
                  <a:pt x="745540" y="176110"/>
                </a:moveTo>
                <a:lnTo>
                  <a:pt x="727443" y="176110"/>
                </a:lnTo>
                <a:lnTo>
                  <a:pt x="727443" y="137566"/>
                </a:lnTo>
                <a:lnTo>
                  <a:pt x="721067" y="137566"/>
                </a:lnTo>
                <a:lnTo>
                  <a:pt x="721067" y="226364"/>
                </a:lnTo>
                <a:lnTo>
                  <a:pt x="727443" y="226364"/>
                </a:lnTo>
                <a:lnTo>
                  <a:pt x="727443" y="180149"/>
                </a:lnTo>
                <a:lnTo>
                  <a:pt x="745540" y="180149"/>
                </a:lnTo>
                <a:lnTo>
                  <a:pt x="745540" y="176110"/>
                </a:lnTo>
                <a:close/>
              </a:path>
              <a:path w="1529079" h="229870">
                <a:moveTo>
                  <a:pt x="806792" y="138976"/>
                </a:moveTo>
                <a:lnTo>
                  <a:pt x="769861" y="138976"/>
                </a:lnTo>
                <a:lnTo>
                  <a:pt x="769861" y="143014"/>
                </a:lnTo>
                <a:lnTo>
                  <a:pt x="806792" y="143014"/>
                </a:lnTo>
                <a:lnTo>
                  <a:pt x="806792" y="138976"/>
                </a:lnTo>
                <a:close/>
              </a:path>
              <a:path w="1529079" h="229870">
                <a:moveTo>
                  <a:pt x="810602" y="11417"/>
                </a:moveTo>
                <a:lnTo>
                  <a:pt x="805002" y="11417"/>
                </a:lnTo>
                <a:lnTo>
                  <a:pt x="804875" y="42799"/>
                </a:lnTo>
                <a:lnTo>
                  <a:pt x="748195" y="42799"/>
                </a:lnTo>
                <a:lnTo>
                  <a:pt x="748195" y="11417"/>
                </a:lnTo>
                <a:lnTo>
                  <a:pt x="742594" y="11417"/>
                </a:lnTo>
                <a:lnTo>
                  <a:pt x="742594" y="81648"/>
                </a:lnTo>
                <a:lnTo>
                  <a:pt x="748195" y="81648"/>
                </a:lnTo>
                <a:lnTo>
                  <a:pt x="748195" y="46520"/>
                </a:lnTo>
                <a:lnTo>
                  <a:pt x="804875" y="46520"/>
                </a:lnTo>
                <a:lnTo>
                  <a:pt x="805002" y="81749"/>
                </a:lnTo>
                <a:lnTo>
                  <a:pt x="810602" y="81749"/>
                </a:lnTo>
                <a:lnTo>
                  <a:pt x="810602" y="46520"/>
                </a:lnTo>
                <a:lnTo>
                  <a:pt x="810602" y="42799"/>
                </a:lnTo>
                <a:lnTo>
                  <a:pt x="810602" y="11417"/>
                </a:lnTo>
                <a:close/>
              </a:path>
              <a:path w="1529079" h="229870">
                <a:moveTo>
                  <a:pt x="817867" y="170624"/>
                </a:moveTo>
                <a:lnTo>
                  <a:pt x="815327" y="167462"/>
                </a:lnTo>
                <a:lnTo>
                  <a:pt x="811136" y="165214"/>
                </a:lnTo>
                <a:lnTo>
                  <a:pt x="811136" y="171742"/>
                </a:lnTo>
                <a:lnTo>
                  <a:pt x="811136" y="176657"/>
                </a:lnTo>
                <a:lnTo>
                  <a:pt x="809244" y="178803"/>
                </a:lnTo>
                <a:lnTo>
                  <a:pt x="801674" y="182295"/>
                </a:lnTo>
                <a:lnTo>
                  <a:pt x="796188" y="183172"/>
                </a:lnTo>
                <a:lnTo>
                  <a:pt x="781824" y="183172"/>
                </a:lnTo>
                <a:lnTo>
                  <a:pt x="776363" y="182283"/>
                </a:lnTo>
                <a:lnTo>
                  <a:pt x="768705" y="178727"/>
                </a:lnTo>
                <a:lnTo>
                  <a:pt x="766864" y="176657"/>
                </a:lnTo>
                <a:lnTo>
                  <a:pt x="766800" y="171335"/>
                </a:lnTo>
                <a:lnTo>
                  <a:pt x="768705" y="169011"/>
                </a:lnTo>
                <a:lnTo>
                  <a:pt x="776363" y="165252"/>
                </a:lnTo>
                <a:lnTo>
                  <a:pt x="781824" y="164299"/>
                </a:lnTo>
                <a:lnTo>
                  <a:pt x="796188" y="164299"/>
                </a:lnTo>
                <a:lnTo>
                  <a:pt x="801674" y="165341"/>
                </a:lnTo>
                <a:lnTo>
                  <a:pt x="809244" y="169519"/>
                </a:lnTo>
                <a:lnTo>
                  <a:pt x="811136" y="171742"/>
                </a:lnTo>
                <a:lnTo>
                  <a:pt x="811136" y="165214"/>
                </a:lnTo>
                <a:lnTo>
                  <a:pt x="809459" y="164299"/>
                </a:lnTo>
                <a:lnTo>
                  <a:pt x="805141" y="161963"/>
                </a:lnTo>
                <a:lnTo>
                  <a:pt x="798055" y="160566"/>
                </a:lnTo>
                <a:lnTo>
                  <a:pt x="779970" y="160566"/>
                </a:lnTo>
                <a:lnTo>
                  <a:pt x="772896" y="161912"/>
                </a:lnTo>
                <a:lnTo>
                  <a:pt x="762622" y="167220"/>
                </a:lnTo>
                <a:lnTo>
                  <a:pt x="760044" y="170434"/>
                </a:lnTo>
                <a:lnTo>
                  <a:pt x="760095" y="177685"/>
                </a:lnTo>
                <a:lnTo>
                  <a:pt x="762609" y="180632"/>
                </a:lnTo>
                <a:lnTo>
                  <a:pt x="772782" y="185813"/>
                </a:lnTo>
                <a:lnTo>
                  <a:pt x="779843" y="187096"/>
                </a:lnTo>
                <a:lnTo>
                  <a:pt x="797941" y="187096"/>
                </a:lnTo>
                <a:lnTo>
                  <a:pt x="805053" y="185813"/>
                </a:lnTo>
                <a:lnTo>
                  <a:pt x="810336" y="183172"/>
                </a:lnTo>
                <a:lnTo>
                  <a:pt x="815301" y="180721"/>
                </a:lnTo>
                <a:lnTo>
                  <a:pt x="817867" y="177685"/>
                </a:lnTo>
                <a:lnTo>
                  <a:pt x="817867" y="170624"/>
                </a:lnTo>
                <a:close/>
              </a:path>
              <a:path w="1529079" h="229870">
                <a:moveTo>
                  <a:pt x="823874" y="150482"/>
                </a:moveTo>
                <a:lnTo>
                  <a:pt x="754075" y="150482"/>
                </a:lnTo>
                <a:lnTo>
                  <a:pt x="754075" y="154520"/>
                </a:lnTo>
                <a:lnTo>
                  <a:pt x="823874" y="154520"/>
                </a:lnTo>
                <a:lnTo>
                  <a:pt x="823874" y="150482"/>
                </a:lnTo>
                <a:close/>
              </a:path>
              <a:path w="1529079" h="229870">
                <a:moveTo>
                  <a:pt x="845261" y="192951"/>
                </a:moveTo>
                <a:lnTo>
                  <a:pt x="838911" y="192951"/>
                </a:lnTo>
                <a:lnTo>
                  <a:pt x="838911" y="203962"/>
                </a:lnTo>
                <a:lnTo>
                  <a:pt x="838911" y="207987"/>
                </a:lnTo>
                <a:lnTo>
                  <a:pt x="838911" y="221322"/>
                </a:lnTo>
                <a:lnTo>
                  <a:pt x="777748" y="221322"/>
                </a:lnTo>
                <a:lnTo>
                  <a:pt x="777748" y="207987"/>
                </a:lnTo>
                <a:lnTo>
                  <a:pt x="838911" y="207987"/>
                </a:lnTo>
                <a:lnTo>
                  <a:pt x="838911" y="203962"/>
                </a:lnTo>
                <a:lnTo>
                  <a:pt x="777748" y="203962"/>
                </a:lnTo>
                <a:lnTo>
                  <a:pt x="777748" y="192951"/>
                </a:lnTo>
                <a:lnTo>
                  <a:pt x="771385" y="192951"/>
                </a:lnTo>
                <a:lnTo>
                  <a:pt x="771385" y="225348"/>
                </a:lnTo>
                <a:lnTo>
                  <a:pt x="845261" y="225348"/>
                </a:lnTo>
                <a:lnTo>
                  <a:pt x="845261" y="221322"/>
                </a:lnTo>
                <a:lnTo>
                  <a:pt x="845261" y="207987"/>
                </a:lnTo>
                <a:lnTo>
                  <a:pt x="845261" y="203962"/>
                </a:lnTo>
                <a:lnTo>
                  <a:pt x="845261" y="192951"/>
                </a:lnTo>
                <a:close/>
              </a:path>
              <a:path w="1529079" h="229870">
                <a:moveTo>
                  <a:pt x="863092" y="161378"/>
                </a:moveTo>
                <a:lnTo>
                  <a:pt x="845261" y="161378"/>
                </a:lnTo>
                <a:lnTo>
                  <a:pt x="845261" y="137566"/>
                </a:lnTo>
                <a:lnTo>
                  <a:pt x="838911" y="137566"/>
                </a:lnTo>
                <a:lnTo>
                  <a:pt x="838911" y="187718"/>
                </a:lnTo>
                <a:lnTo>
                  <a:pt x="845261" y="187718"/>
                </a:lnTo>
                <a:lnTo>
                  <a:pt x="845261" y="165417"/>
                </a:lnTo>
                <a:lnTo>
                  <a:pt x="863092" y="165417"/>
                </a:lnTo>
                <a:lnTo>
                  <a:pt x="863092" y="161378"/>
                </a:lnTo>
                <a:close/>
              </a:path>
              <a:path w="1529079" h="229870">
                <a:moveTo>
                  <a:pt x="899261" y="31381"/>
                </a:moveTo>
                <a:lnTo>
                  <a:pt x="862203" y="9499"/>
                </a:lnTo>
                <a:lnTo>
                  <a:pt x="853681" y="10147"/>
                </a:lnTo>
                <a:lnTo>
                  <a:pt x="823506" y="38798"/>
                </a:lnTo>
                <a:lnTo>
                  <a:pt x="822833" y="46443"/>
                </a:lnTo>
                <a:lnTo>
                  <a:pt x="823506" y="54102"/>
                </a:lnTo>
                <a:lnTo>
                  <a:pt x="853681" y="82804"/>
                </a:lnTo>
                <a:lnTo>
                  <a:pt x="862203" y="83464"/>
                </a:lnTo>
                <a:lnTo>
                  <a:pt x="870470" y="82956"/>
                </a:lnTo>
                <a:lnTo>
                  <a:pt x="891628" y="65062"/>
                </a:lnTo>
                <a:lnTo>
                  <a:pt x="888530" y="68872"/>
                </a:lnTo>
                <a:lnTo>
                  <a:pt x="878687" y="77165"/>
                </a:lnTo>
                <a:lnTo>
                  <a:pt x="871537" y="79222"/>
                </a:lnTo>
                <a:lnTo>
                  <a:pt x="862203" y="79222"/>
                </a:lnTo>
                <a:lnTo>
                  <a:pt x="828954" y="55778"/>
                </a:lnTo>
                <a:lnTo>
                  <a:pt x="828954" y="37147"/>
                </a:lnTo>
                <a:lnTo>
                  <a:pt x="862050" y="13741"/>
                </a:lnTo>
                <a:lnTo>
                  <a:pt x="871245" y="13741"/>
                </a:lnTo>
                <a:lnTo>
                  <a:pt x="878370" y="15760"/>
                </a:lnTo>
                <a:lnTo>
                  <a:pt x="888555" y="23812"/>
                </a:lnTo>
                <a:lnTo>
                  <a:pt x="891832" y="27647"/>
                </a:lnTo>
                <a:lnTo>
                  <a:pt x="893267" y="31292"/>
                </a:lnTo>
                <a:lnTo>
                  <a:pt x="899261" y="31381"/>
                </a:lnTo>
                <a:close/>
              </a:path>
              <a:path w="1529079" h="229870">
                <a:moveTo>
                  <a:pt x="961161" y="141592"/>
                </a:moveTo>
                <a:lnTo>
                  <a:pt x="954824" y="141592"/>
                </a:lnTo>
                <a:lnTo>
                  <a:pt x="954824" y="145630"/>
                </a:lnTo>
                <a:lnTo>
                  <a:pt x="954824" y="162585"/>
                </a:lnTo>
                <a:lnTo>
                  <a:pt x="887298" y="162585"/>
                </a:lnTo>
                <a:lnTo>
                  <a:pt x="887298" y="145630"/>
                </a:lnTo>
                <a:lnTo>
                  <a:pt x="954824" y="145630"/>
                </a:lnTo>
                <a:lnTo>
                  <a:pt x="954824" y="141592"/>
                </a:lnTo>
                <a:lnTo>
                  <a:pt x="880922" y="141592"/>
                </a:lnTo>
                <a:lnTo>
                  <a:pt x="880922" y="166624"/>
                </a:lnTo>
                <a:lnTo>
                  <a:pt x="961161" y="166624"/>
                </a:lnTo>
                <a:lnTo>
                  <a:pt x="961161" y="162585"/>
                </a:lnTo>
                <a:lnTo>
                  <a:pt x="961161" y="145630"/>
                </a:lnTo>
                <a:lnTo>
                  <a:pt x="961161" y="141592"/>
                </a:lnTo>
                <a:close/>
              </a:path>
              <a:path w="1529079" h="229870">
                <a:moveTo>
                  <a:pt x="977087" y="176110"/>
                </a:moveTo>
                <a:lnTo>
                  <a:pt x="864997" y="176110"/>
                </a:lnTo>
                <a:lnTo>
                  <a:pt x="864997" y="180149"/>
                </a:lnTo>
                <a:lnTo>
                  <a:pt x="917867" y="180149"/>
                </a:lnTo>
                <a:lnTo>
                  <a:pt x="917867" y="191858"/>
                </a:lnTo>
                <a:lnTo>
                  <a:pt x="880681" y="191858"/>
                </a:lnTo>
                <a:lnTo>
                  <a:pt x="880681" y="195884"/>
                </a:lnTo>
                <a:lnTo>
                  <a:pt x="954824" y="195884"/>
                </a:lnTo>
                <a:lnTo>
                  <a:pt x="954824" y="206082"/>
                </a:lnTo>
                <a:lnTo>
                  <a:pt x="880922" y="206082"/>
                </a:lnTo>
                <a:lnTo>
                  <a:pt x="880922" y="225348"/>
                </a:lnTo>
                <a:lnTo>
                  <a:pt x="964742" y="225348"/>
                </a:lnTo>
                <a:lnTo>
                  <a:pt x="964742" y="221322"/>
                </a:lnTo>
                <a:lnTo>
                  <a:pt x="887298" y="221322"/>
                </a:lnTo>
                <a:lnTo>
                  <a:pt x="887298" y="210121"/>
                </a:lnTo>
                <a:lnTo>
                  <a:pt x="961174" y="210121"/>
                </a:lnTo>
                <a:lnTo>
                  <a:pt x="961174" y="191858"/>
                </a:lnTo>
                <a:lnTo>
                  <a:pt x="924242" y="191858"/>
                </a:lnTo>
                <a:lnTo>
                  <a:pt x="924242" y="180149"/>
                </a:lnTo>
                <a:lnTo>
                  <a:pt x="977087" y="180149"/>
                </a:lnTo>
                <a:lnTo>
                  <a:pt x="977087" y="176110"/>
                </a:lnTo>
                <a:close/>
              </a:path>
              <a:path w="1529079" h="229870">
                <a:moveTo>
                  <a:pt x="977480" y="11417"/>
                </a:moveTo>
                <a:lnTo>
                  <a:pt x="971892" y="11417"/>
                </a:lnTo>
                <a:lnTo>
                  <a:pt x="971740" y="42799"/>
                </a:lnTo>
                <a:lnTo>
                  <a:pt x="915047" y="42799"/>
                </a:lnTo>
                <a:lnTo>
                  <a:pt x="915047" y="11417"/>
                </a:lnTo>
                <a:lnTo>
                  <a:pt x="909459" y="11417"/>
                </a:lnTo>
                <a:lnTo>
                  <a:pt x="909459" y="81648"/>
                </a:lnTo>
                <a:lnTo>
                  <a:pt x="915047" y="81648"/>
                </a:lnTo>
                <a:lnTo>
                  <a:pt x="915047" y="46520"/>
                </a:lnTo>
                <a:lnTo>
                  <a:pt x="971740" y="46520"/>
                </a:lnTo>
                <a:lnTo>
                  <a:pt x="971892" y="81749"/>
                </a:lnTo>
                <a:lnTo>
                  <a:pt x="977480" y="81749"/>
                </a:lnTo>
                <a:lnTo>
                  <a:pt x="977480" y="46520"/>
                </a:lnTo>
                <a:lnTo>
                  <a:pt x="977480" y="42799"/>
                </a:lnTo>
                <a:lnTo>
                  <a:pt x="977480" y="11417"/>
                </a:lnTo>
                <a:close/>
              </a:path>
              <a:path w="1529079" h="229870">
                <a:moveTo>
                  <a:pt x="1009205" y="134543"/>
                </a:moveTo>
                <a:lnTo>
                  <a:pt x="1005636" y="134543"/>
                </a:lnTo>
                <a:lnTo>
                  <a:pt x="1001991" y="138976"/>
                </a:lnTo>
                <a:lnTo>
                  <a:pt x="985227" y="174091"/>
                </a:lnTo>
                <a:lnTo>
                  <a:pt x="984745" y="181965"/>
                </a:lnTo>
                <a:lnTo>
                  <a:pt x="985215" y="189801"/>
                </a:lnTo>
                <a:lnTo>
                  <a:pt x="1001991" y="224840"/>
                </a:lnTo>
                <a:lnTo>
                  <a:pt x="1005636" y="229298"/>
                </a:lnTo>
                <a:lnTo>
                  <a:pt x="1009205" y="229298"/>
                </a:lnTo>
                <a:lnTo>
                  <a:pt x="1004849" y="222986"/>
                </a:lnTo>
                <a:lnTo>
                  <a:pt x="1001115" y="216801"/>
                </a:lnTo>
                <a:lnTo>
                  <a:pt x="998004" y="210731"/>
                </a:lnTo>
                <a:lnTo>
                  <a:pt x="995514" y="204762"/>
                </a:lnTo>
                <a:lnTo>
                  <a:pt x="992568" y="196888"/>
                </a:lnTo>
                <a:lnTo>
                  <a:pt x="991196" y="189801"/>
                </a:lnTo>
                <a:lnTo>
                  <a:pt x="991196" y="174091"/>
                </a:lnTo>
                <a:lnTo>
                  <a:pt x="1004849" y="140843"/>
                </a:lnTo>
                <a:lnTo>
                  <a:pt x="1009205" y="134543"/>
                </a:lnTo>
                <a:close/>
              </a:path>
              <a:path w="1529079" h="229870">
                <a:moveTo>
                  <a:pt x="1069047" y="46443"/>
                </a:moveTo>
                <a:lnTo>
                  <a:pt x="1068374" y="38798"/>
                </a:lnTo>
                <a:lnTo>
                  <a:pt x="1066330" y="31851"/>
                </a:lnTo>
                <a:lnTo>
                  <a:pt x="1062939" y="25603"/>
                </a:lnTo>
                <a:lnTo>
                  <a:pt x="1062939" y="37147"/>
                </a:lnTo>
                <a:lnTo>
                  <a:pt x="1062939" y="55778"/>
                </a:lnTo>
                <a:lnTo>
                  <a:pt x="1029309" y="79222"/>
                </a:lnTo>
                <a:lnTo>
                  <a:pt x="1022159" y="78638"/>
                </a:lnTo>
                <a:lnTo>
                  <a:pt x="995807" y="55778"/>
                </a:lnTo>
                <a:lnTo>
                  <a:pt x="995807" y="37147"/>
                </a:lnTo>
                <a:lnTo>
                  <a:pt x="1029309" y="13741"/>
                </a:lnTo>
                <a:lnTo>
                  <a:pt x="1036472" y="14325"/>
                </a:lnTo>
                <a:lnTo>
                  <a:pt x="1062939" y="37147"/>
                </a:lnTo>
                <a:lnTo>
                  <a:pt x="1062939" y="25603"/>
                </a:lnTo>
                <a:lnTo>
                  <a:pt x="1058176" y="19989"/>
                </a:lnTo>
                <a:lnTo>
                  <a:pt x="1052283" y="15392"/>
                </a:lnTo>
                <a:lnTo>
                  <a:pt x="1048854" y="13741"/>
                </a:lnTo>
                <a:lnTo>
                  <a:pt x="1045502" y="12115"/>
                </a:lnTo>
                <a:lnTo>
                  <a:pt x="1037856" y="10147"/>
                </a:lnTo>
                <a:lnTo>
                  <a:pt x="1029309" y="9499"/>
                </a:lnTo>
                <a:lnTo>
                  <a:pt x="1020787" y="10147"/>
                </a:lnTo>
                <a:lnTo>
                  <a:pt x="990384" y="38798"/>
                </a:lnTo>
                <a:lnTo>
                  <a:pt x="989711" y="46443"/>
                </a:lnTo>
                <a:lnTo>
                  <a:pt x="990384" y="54102"/>
                </a:lnTo>
                <a:lnTo>
                  <a:pt x="1020787" y="82804"/>
                </a:lnTo>
                <a:lnTo>
                  <a:pt x="1029309" y="83464"/>
                </a:lnTo>
                <a:lnTo>
                  <a:pt x="1037856" y="82804"/>
                </a:lnTo>
                <a:lnTo>
                  <a:pt x="1068374" y="54102"/>
                </a:lnTo>
                <a:lnTo>
                  <a:pt x="1069047" y="46443"/>
                </a:lnTo>
                <a:close/>
              </a:path>
              <a:path w="1529079" h="229870">
                <a:moveTo>
                  <a:pt x="1082560" y="145935"/>
                </a:moveTo>
                <a:lnTo>
                  <a:pt x="1013663" y="145935"/>
                </a:lnTo>
                <a:lnTo>
                  <a:pt x="1013663" y="149580"/>
                </a:lnTo>
                <a:lnTo>
                  <a:pt x="1045248" y="149580"/>
                </a:lnTo>
                <a:lnTo>
                  <a:pt x="1045362" y="216674"/>
                </a:lnTo>
                <a:lnTo>
                  <a:pt x="1051102" y="216674"/>
                </a:lnTo>
                <a:lnTo>
                  <a:pt x="1051102" y="149580"/>
                </a:lnTo>
                <a:lnTo>
                  <a:pt x="1082560" y="149580"/>
                </a:lnTo>
                <a:lnTo>
                  <a:pt x="1082560" y="145935"/>
                </a:lnTo>
                <a:close/>
              </a:path>
              <a:path w="1529079" h="229870">
                <a:moveTo>
                  <a:pt x="1101648" y="47434"/>
                </a:moveTo>
                <a:lnTo>
                  <a:pt x="1088821" y="10756"/>
                </a:lnTo>
                <a:lnTo>
                  <a:pt x="1080643" y="0"/>
                </a:lnTo>
                <a:lnTo>
                  <a:pt x="1077074" y="0"/>
                </a:lnTo>
                <a:lnTo>
                  <a:pt x="1081468" y="6299"/>
                </a:lnTo>
                <a:lnTo>
                  <a:pt x="1085215" y="12496"/>
                </a:lnTo>
                <a:lnTo>
                  <a:pt x="1088339" y="18567"/>
                </a:lnTo>
                <a:lnTo>
                  <a:pt x="1090815" y="24536"/>
                </a:lnTo>
                <a:lnTo>
                  <a:pt x="1093711" y="32397"/>
                </a:lnTo>
                <a:lnTo>
                  <a:pt x="1095070" y="39560"/>
                </a:lnTo>
                <a:lnTo>
                  <a:pt x="1095070" y="55257"/>
                </a:lnTo>
                <a:lnTo>
                  <a:pt x="1077074" y="94754"/>
                </a:lnTo>
                <a:lnTo>
                  <a:pt x="1080643" y="94754"/>
                </a:lnTo>
                <a:lnTo>
                  <a:pt x="1101166" y="55257"/>
                </a:lnTo>
                <a:lnTo>
                  <a:pt x="1101648" y="47434"/>
                </a:lnTo>
                <a:close/>
              </a:path>
              <a:path w="1529079" h="229870">
                <a:moveTo>
                  <a:pt x="1168425" y="145935"/>
                </a:moveTo>
                <a:lnTo>
                  <a:pt x="1162939" y="145935"/>
                </a:lnTo>
                <a:lnTo>
                  <a:pt x="1127391" y="210807"/>
                </a:lnTo>
                <a:lnTo>
                  <a:pt x="1091755" y="145935"/>
                </a:lnTo>
                <a:lnTo>
                  <a:pt x="1086396" y="145935"/>
                </a:lnTo>
                <a:lnTo>
                  <a:pt x="1124470" y="216065"/>
                </a:lnTo>
                <a:lnTo>
                  <a:pt x="1130211" y="216065"/>
                </a:lnTo>
                <a:lnTo>
                  <a:pt x="1133068" y="210807"/>
                </a:lnTo>
                <a:lnTo>
                  <a:pt x="1168425" y="145935"/>
                </a:lnTo>
                <a:close/>
              </a:path>
              <a:path w="1529079" h="229870">
                <a:moveTo>
                  <a:pt x="1216164" y="9118"/>
                </a:moveTo>
                <a:lnTo>
                  <a:pt x="1209802" y="9118"/>
                </a:lnTo>
                <a:lnTo>
                  <a:pt x="1209802" y="13119"/>
                </a:lnTo>
                <a:lnTo>
                  <a:pt x="1209802" y="38760"/>
                </a:lnTo>
                <a:lnTo>
                  <a:pt x="1170305" y="38760"/>
                </a:lnTo>
                <a:lnTo>
                  <a:pt x="1170305" y="13119"/>
                </a:lnTo>
                <a:lnTo>
                  <a:pt x="1209802" y="13119"/>
                </a:lnTo>
                <a:lnTo>
                  <a:pt x="1209802" y="9118"/>
                </a:lnTo>
                <a:lnTo>
                  <a:pt x="1163942" y="9118"/>
                </a:lnTo>
                <a:lnTo>
                  <a:pt x="1163942" y="42799"/>
                </a:lnTo>
                <a:lnTo>
                  <a:pt x="1216164" y="42799"/>
                </a:lnTo>
                <a:lnTo>
                  <a:pt x="1216164" y="38760"/>
                </a:lnTo>
                <a:lnTo>
                  <a:pt x="1216164" y="13119"/>
                </a:lnTo>
                <a:lnTo>
                  <a:pt x="1216164" y="9118"/>
                </a:lnTo>
                <a:close/>
              </a:path>
              <a:path w="1529079" h="229870">
                <a:moveTo>
                  <a:pt x="1234757" y="52285"/>
                </a:moveTo>
                <a:lnTo>
                  <a:pt x="1193863" y="52285"/>
                </a:lnTo>
                <a:lnTo>
                  <a:pt x="1193863" y="56311"/>
                </a:lnTo>
                <a:lnTo>
                  <a:pt x="1234757" y="56311"/>
                </a:lnTo>
                <a:lnTo>
                  <a:pt x="1234757" y="52285"/>
                </a:lnTo>
                <a:close/>
              </a:path>
              <a:path w="1529079" h="229870">
                <a:moveTo>
                  <a:pt x="1248791" y="180949"/>
                </a:moveTo>
                <a:lnTo>
                  <a:pt x="1248105" y="173329"/>
                </a:lnTo>
                <a:lnTo>
                  <a:pt x="1246060" y="166382"/>
                </a:lnTo>
                <a:lnTo>
                  <a:pt x="1242682" y="160159"/>
                </a:lnTo>
                <a:lnTo>
                  <a:pt x="1242682" y="171665"/>
                </a:lnTo>
                <a:lnTo>
                  <a:pt x="1242682" y="190296"/>
                </a:lnTo>
                <a:lnTo>
                  <a:pt x="1209052" y="213753"/>
                </a:lnTo>
                <a:lnTo>
                  <a:pt x="1201889" y="213169"/>
                </a:lnTo>
                <a:lnTo>
                  <a:pt x="1175562" y="190296"/>
                </a:lnTo>
                <a:lnTo>
                  <a:pt x="1175562" y="171665"/>
                </a:lnTo>
                <a:lnTo>
                  <a:pt x="1209052" y="148247"/>
                </a:lnTo>
                <a:lnTo>
                  <a:pt x="1216202" y="148844"/>
                </a:lnTo>
                <a:lnTo>
                  <a:pt x="1242682" y="171665"/>
                </a:lnTo>
                <a:lnTo>
                  <a:pt x="1242682" y="160159"/>
                </a:lnTo>
                <a:lnTo>
                  <a:pt x="1209052" y="144018"/>
                </a:lnTo>
                <a:lnTo>
                  <a:pt x="1200518" y="144678"/>
                </a:lnTo>
                <a:lnTo>
                  <a:pt x="1170101" y="173329"/>
                </a:lnTo>
                <a:lnTo>
                  <a:pt x="1169428" y="180949"/>
                </a:lnTo>
                <a:lnTo>
                  <a:pt x="1170101" y="188633"/>
                </a:lnTo>
                <a:lnTo>
                  <a:pt x="1200518" y="217347"/>
                </a:lnTo>
                <a:lnTo>
                  <a:pt x="1209052" y="217995"/>
                </a:lnTo>
                <a:lnTo>
                  <a:pt x="1217587" y="217347"/>
                </a:lnTo>
                <a:lnTo>
                  <a:pt x="1225245" y="215366"/>
                </a:lnTo>
                <a:lnTo>
                  <a:pt x="1228559" y="213753"/>
                </a:lnTo>
                <a:lnTo>
                  <a:pt x="1232014" y="212090"/>
                </a:lnTo>
                <a:lnTo>
                  <a:pt x="1237907" y="207492"/>
                </a:lnTo>
                <a:lnTo>
                  <a:pt x="1242656" y="201904"/>
                </a:lnTo>
                <a:lnTo>
                  <a:pt x="1246060" y="195618"/>
                </a:lnTo>
                <a:lnTo>
                  <a:pt x="1248105" y="188633"/>
                </a:lnTo>
                <a:lnTo>
                  <a:pt x="1248791" y="180949"/>
                </a:lnTo>
                <a:close/>
              </a:path>
              <a:path w="1529079" h="229870">
                <a:moveTo>
                  <a:pt x="1254391" y="3035"/>
                </a:moveTo>
                <a:lnTo>
                  <a:pt x="1248003" y="3035"/>
                </a:lnTo>
                <a:lnTo>
                  <a:pt x="1248003" y="54089"/>
                </a:lnTo>
                <a:lnTo>
                  <a:pt x="1254391" y="54089"/>
                </a:lnTo>
                <a:lnTo>
                  <a:pt x="1254391" y="3035"/>
                </a:lnTo>
                <a:close/>
              </a:path>
              <a:path w="1529079" h="229870">
                <a:moveTo>
                  <a:pt x="1258963" y="87884"/>
                </a:moveTo>
                <a:lnTo>
                  <a:pt x="1220089" y="75603"/>
                </a:lnTo>
                <a:lnTo>
                  <a:pt x="1218412" y="74269"/>
                </a:lnTo>
                <a:lnTo>
                  <a:pt x="1218069" y="69443"/>
                </a:lnTo>
                <a:lnTo>
                  <a:pt x="1218069" y="68326"/>
                </a:lnTo>
                <a:lnTo>
                  <a:pt x="1256157" y="68326"/>
                </a:lnTo>
                <a:lnTo>
                  <a:pt x="1256157" y="64185"/>
                </a:lnTo>
                <a:lnTo>
                  <a:pt x="1173124" y="64185"/>
                </a:lnTo>
                <a:lnTo>
                  <a:pt x="1173124" y="68326"/>
                </a:lnTo>
                <a:lnTo>
                  <a:pt x="1211199" y="68326"/>
                </a:lnTo>
                <a:lnTo>
                  <a:pt x="1211199" y="69443"/>
                </a:lnTo>
                <a:lnTo>
                  <a:pt x="1175346" y="87503"/>
                </a:lnTo>
                <a:lnTo>
                  <a:pt x="1170305" y="87884"/>
                </a:lnTo>
                <a:lnTo>
                  <a:pt x="1174775" y="91833"/>
                </a:lnTo>
                <a:lnTo>
                  <a:pt x="1211491" y="79565"/>
                </a:lnTo>
                <a:lnTo>
                  <a:pt x="1214628" y="75603"/>
                </a:lnTo>
                <a:lnTo>
                  <a:pt x="1217777" y="79565"/>
                </a:lnTo>
                <a:lnTo>
                  <a:pt x="1223454" y="83121"/>
                </a:lnTo>
                <a:lnTo>
                  <a:pt x="1239939" y="89446"/>
                </a:lnTo>
                <a:lnTo>
                  <a:pt x="1247533" y="91300"/>
                </a:lnTo>
                <a:lnTo>
                  <a:pt x="1254506" y="91833"/>
                </a:lnTo>
                <a:lnTo>
                  <a:pt x="1258963" y="87884"/>
                </a:lnTo>
                <a:close/>
              </a:path>
              <a:path w="1529079" h="229870">
                <a:moveTo>
                  <a:pt x="1333995" y="165912"/>
                </a:moveTo>
                <a:lnTo>
                  <a:pt x="1296949" y="144018"/>
                </a:lnTo>
                <a:lnTo>
                  <a:pt x="1288415" y="144678"/>
                </a:lnTo>
                <a:lnTo>
                  <a:pt x="1258239" y="173329"/>
                </a:lnTo>
                <a:lnTo>
                  <a:pt x="1257579" y="180949"/>
                </a:lnTo>
                <a:lnTo>
                  <a:pt x="1258239" y="188633"/>
                </a:lnTo>
                <a:lnTo>
                  <a:pt x="1288415" y="217347"/>
                </a:lnTo>
                <a:lnTo>
                  <a:pt x="1296949" y="217995"/>
                </a:lnTo>
                <a:lnTo>
                  <a:pt x="1305204" y="217500"/>
                </a:lnTo>
                <a:lnTo>
                  <a:pt x="1312329" y="215976"/>
                </a:lnTo>
                <a:lnTo>
                  <a:pt x="1317523" y="213753"/>
                </a:lnTo>
                <a:lnTo>
                  <a:pt x="1318285" y="213436"/>
                </a:lnTo>
                <a:lnTo>
                  <a:pt x="1323098" y="209867"/>
                </a:lnTo>
                <a:lnTo>
                  <a:pt x="1328762" y="204444"/>
                </a:lnTo>
                <a:lnTo>
                  <a:pt x="1332128" y="199898"/>
                </a:lnTo>
                <a:lnTo>
                  <a:pt x="1333233" y="196189"/>
                </a:lnTo>
                <a:lnTo>
                  <a:pt x="1327645" y="196088"/>
                </a:lnTo>
                <a:lnTo>
                  <a:pt x="1326362" y="199580"/>
                </a:lnTo>
                <a:lnTo>
                  <a:pt x="1323263" y="203403"/>
                </a:lnTo>
                <a:lnTo>
                  <a:pt x="1313421" y="211683"/>
                </a:lnTo>
                <a:lnTo>
                  <a:pt x="1306296" y="213753"/>
                </a:lnTo>
                <a:lnTo>
                  <a:pt x="1296949" y="213753"/>
                </a:lnTo>
                <a:lnTo>
                  <a:pt x="1263688" y="190296"/>
                </a:lnTo>
                <a:lnTo>
                  <a:pt x="1263688" y="171665"/>
                </a:lnTo>
                <a:lnTo>
                  <a:pt x="1296822" y="148247"/>
                </a:lnTo>
                <a:lnTo>
                  <a:pt x="1305991" y="148247"/>
                </a:lnTo>
                <a:lnTo>
                  <a:pt x="1313116" y="150279"/>
                </a:lnTo>
                <a:lnTo>
                  <a:pt x="1323301" y="158343"/>
                </a:lnTo>
                <a:lnTo>
                  <a:pt x="1326591" y="162179"/>
                </a:lnTo>
                <a:lnTo>
                  <a:pt x="1328000" y="165811"/>
                </a:lnTo>
                <a:lnTo>
                  <a:pt x="1333995" y="165912"/>
                </a:lnTo>
                <a:close/>
              </a:path>
              <a:path w="1529079" h="229870">
                <a:moveTo>
                  <a:pt x="1364449" y="181965"/>
                </a:moveTo>
                <a:lnTo>
                  <a:pt x="1351597" y="145288"/>
                </a:lnTo>
                <a:lnTo>
                  <a:pt x="1343431" y="134543"/>
                </a:lnTo>
                <a:lnTo>
                  <a:pt x="1339875" y="134543"/>
                </a:lnTo>
                <a:lnTo>
                  <a:pt x="1344256" y="140843"/>
                </a:lnTo>
                <a:lnTo>
                  <a:pt x="1348016" y="147027"/>
                </a:lnTo>
                <a:lnTo>
                  <a:pt x="1351140" y="153111"/>
                </a:lnTo>
                <a:lnTo>
                  <a:pt x="1353629" y="159054"/>
                </a:lnTo>
                <a:lnTo>
                  <a:pt x="1356499" y="166928"/>
                </a:lnTo>
                <a:lnTo>
                  <a:pt x="1357845" y="174091"/>
                </a:lnTo>
                <a:lnTo>
                  <a:pt x="1357845" y="189801"/>
                </a:lnTo>
                <a:lnTo>
                  <a:pt x="1339875" y="229298"/>
                </a:lnTo>
                <a:lnTo>
                  <a:pt x="1343431" y="229298"/>
                </a:lnTo>
                <a:lnTo>
                  <a:pt x="1363967" y="189801"/>
                </a:lnTo>
                <a:lnTo>
                  <a:pt x="1364449" y="181965"/>
                </a:lnTo>
                <a:close/>
              </a:path>
              <a:path w="1529079" h="229870">
                <a:moveTo>
                  <a:pt x="1513738" y="166725"/>
                </a:moveTo>
                <a:lnTo>
                  <a:pt x="1438579" y="166725"/>
                </a:lnTo>
                <a:lnTo>
                  <a:pt x="1438579" y="145630"/>
                </a:lnTo>
                <a:lnTo>
                  <a:pt x="1512468" y="145630"/>
                </a:lnTo>
                <a:lnTo>
                  <a:pt x="1512468" y="141592"/>
                </a:lnTo>
                <a:lnTo>
                  <a:pt x="1432204" y="141592"/>
                </a:lnTo>
                <a:lnTo>
                  <a:pt x="1432204" y="170764"/>
                </a:lnTo>
                <a:lnTo>
                  <a:pt x="1513738" y="170764"/>
                </a:lnTo>
                <a:lnTo>
                  <a:pt x="1513738" y="166725"/>
                </a:lnTo>
                <a:close/>
              </a:path>
              <a:path w="1529079" h="229870">
                <a:moveTo>
                  <a:pt x="1514627" y="206082"/>
                </a:moveTo>
                <a:lnTo>
                  <a:pt x="1511007" y="201930"/>
                </a:lnTo>
                <a:lnTo>
                  <a:pt x="1507998" y="200571"/>
                </a:lnTo>
                <a:lnTo>
                  <a:pt x="1507998" y="206959"/>
                </a:lnTo>
                <a:lnTo>
                  <a:pt x="1507998" y="215163"/>
                </a:lnTo>
                <a:lnTo>
                  <a:pt x="1472615" y="224243"/>
                </a:lnTo>
                <a:lnTo>
                  <a:pt x="1465122" y="224028"/>
                </a:lnTo>
                <a:lnTo>
                  <a:pt x="1437195" y="215163"/>
                </a:lnTo>
                <a:lnTo>
                  <a:pt x="1437195" y="206959"/>
                </a:lnTo>
                <a:lnTo>
                  <a:pt x="1472615" y="197916"/>
                </a:lnTo>
                <a:lnTo>
                  <a:pt x="1480007" y="198132"/>
                </a:lnTo>
                <a:lnTo>
                  <a:pt x="1507998" y="206959"/>
                </a:lnTo>
                <a:lnTo>
                  <a:pt x="1507998" y="200571"/>
                </a:lnTo>
                <a:lnTo>
                  <a:pt x="1503807" y="198653"/>
                </a:lnTo>
                <a:lnTo>
                  <a:pt x="1501724" y="197916"/>
                </a:lnTo>
                <a:lnTo>
                  <a:pt x="1497774" y="196519"/>
                </a:lnTo>
                <a:lnTo>
                  <a:pt x="1490573" y="194995"/>
                </a:lnTo>
                <a:lnTo>
                  <a:pt x="1482178" y="194081"/>
                </a:lnTo>
                <a:lnTo>
                  <a:pt x="1472615" y="193763"/>
                </a:lnTo>
                <a:lnTo>
                  <a:pt x="1463052" y="194081"/>
                </a:lnTo>
                <a:lnTo>
                  <a:pt x="1430553" y="206082"/>
                </a:lnTo>
                <a:lnTo>
                  <a:pt x="1430553" y="216179"/>
                </a:lnTo>
                <a:lnTo>
                  <a:pt x="1472615" y="228473"/>
                </a:lnTo>
                <a:lnTo>
                  <a:pt x="1482178" y="228180"/>
                </a:lnTo>
                <a:lnTo>
                  <a:pt x="1490573" y="227266"/>
                </a:lnTo>
                <a:lnTo>
                  <a:pt x="1497774" y="225742"/>
                </a:lnTo>
                <a:lnTo>
                  <a:pt x="1501978" y="224243"/>
                </a:lnTo>
                <a:lnTo>
                  <a:pt x="1503807" y="223596"/>
                </a:lnTo>
                <a:lnTo>
                  <a:pt x="1511007" y="220345"/>
                </a:lnTo>
                <a:lnTo>
                  <a:pt x="1514627" y="216179"/>
                </a:lnTo>
                <a:lnTo>
                  <a:pt x="1514627" y="206082"/>
                </a:lnTo>
                <a:close/>
              </a:path>
              <a:path w="1529079" h="229870">
                <a:moveTo>
                  <a:pt x="1528648" y="181762"/>
                </a:moveTo>
                <a:lnTo>
                  <a:pt x="1416558" y="181762"/>
                </a:lnTo>
                <a:lnTo>
                  <a:pt x="1416558" y="185801"/>
                </a:lnTo>
                <a:lnTo>
                  <a:pt x="1528648" y="185801"/>
                </a:lnTo>
                <a:lnTo>
                  <a:pt x="1528648" y="181762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9650" y="7858583"/>
            <a:ext cx="2481656" cy="70998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958530" y="9533763"/>
            <a:ext cx="94615" cy="12700"/>
          </a:xfrm>
          <a:custGeom>
            <a:avLst/>
            <a:gdLst/>
            <a:ahLst/>
            <a:cxnLst/>
            <a:rect l="l" t="t" r="r" b="b"/>
            <a:pathLst>
              <a:path w="94614" h="12700">
                <a:moveTo>
                  <a:pt x="0" y="12700"/>
                </a:moveTo>
                <a:lnTo>
                  <a:pt x="94538" y="12700"/>
                </a:lnTo>
                <a:lnTo>
                  <a:pt x="9453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58530" y="9505822"/>
            <a:ext cx="94615" cy="27940"/>
          </a:xfrm>
          <a:custGeom>
            <a:avLst/>
            <a:gdLst/>
            <a:ahLst/>
            <a:cxnLst/>
            <a:rect l="l" t="t" r="r" b="b"/>
            <a:pathLst>
              <a:path w="94614" h="27940">
                <a:moveTo>
                  <a:pt x="94538" y="0"/>
                </a:moveTo>
                <a:lnTo>
                  <a:pt x="0" y="0"/>
                </a:lnTo>
                <a:lnTo>
                  <a:pt x="0" y="12700"/>
                </a:lnTo>
                <a:lnTo>
                  <a:pt x="0" y="27940"/>
                </a:lnTo>
                <a:lnTo>
                  <a:pt x="18948" y="27940"/>
                </a:lnTo>
                <a:lnTo>
                  <a:pt x="18948" y="12700"/>
                </a:lnTo>
                <a:lnTo>
                  <a:pt x="94538" y="12700"/>
                </a:lnTo>
                <a:lnTo>
                  <a:pt x="94538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0646" y="8626933"/>
            <a:ext cx="2481643" cy="70996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996046" y="9518281"/>
            <a:ext cx="57150" cy="82550"/>
          </a:xfrm>
          <a:custGeom>
            <a:avLst/>
            <a:gdLst/>
            <a:ahLst/>
            <a:cxnLst/>
            <a:rect l="l" t="t" r="r" b="b"/>
            <a:pathLst>
              <a:path w="57150" h="82550">
                <a:moveTo>
                  <a:pt x="19088" y="50558"/>
                </a:moveTo>
                <a:lnTo>
                  <a:pt x="0" y="50558"/>
                </a:lnTo>
                <a:lnTo>
                  <a:pt x="0" y="82296"/>
                </a:lnTo>
                <a:lnTo>
                  <a:pt x="19088" y="82296"/>
                </a:lnTo>
                <a:lnTo>
                  <a:pt x="19088" y="50558"/>
                </a:lnTo>
                <a:close/>
              </a:path>
              <a:path w="57150" h="82550">
                <a:moveTo>
                  <a:pt x="57023" y="0"/>
                </a:moveTo>
                <a:lnTo>
                  <a:pt x="38049" y="0"/>
                </a:lnTo>
                <a:lnTo>
                  <a:pt x="38049" y="14922"/>
                </a:lnTo>
                <a:lnTo>
                  <a:pt x="57023" y="14922"/>
                </a:lnTo>
                <a:lnTo>
                  <a:pt x="57023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9650" y="8626933"/>
            <a:ext cx="2481656" cy="70996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943531" y="9527413"/>
            <a:ext cx="255270" cy="41910"/>
          </a:xfrm>
          <a:custGeom>
            <a:avLst/>
            <a:gdLst/>
            <a:ahLst/>
            <a:cxnLst/>
            <a:rect l="l" t="t" r="r" b="b"/>
            <a:pathLst>
              <a:path w="255269" h="41909">
                <a:moveTo>
                  <a:pt x="124536" y="28422"/>
                </a:moveTo>
                <a:lnTo>
                  <a:pt x="0" y="28422"/>
                </a:lnTo>
                <a:lnTo>
                  <a:pt x="0" y="41427"/>
                </a:lnTo>
                <a:lnTo>
                  <a:pt x="124536" y="41427"/>
                </a:lnTo>
                <a:lnTo>
                  <a:pt x="124536" y="28422"/>
                </a:lnTo>
                <a:close/>
              </a:path>
              <a:path w="255269" h="41909">
                <a:moveTo>
                  <a:pt x="241160" y="0"/>
                </a:moveTo>
                <a:lnTo>
                  <a:pt x="145351" y="0"/>
                </a:lnTo>
                <a:lnTo>
                  <a:pt x="145351" y="12700"/>
                </a:lnTo>
                <a:lnTo>
                  <a:pt x="241160" y="12700"/>
                </a:lnTo>
                <a:lnTo>
                  <a:pt x="241160" y="0"/>
                </a:lnTo>
                <a:close/>
              </a:path>
              <a:path w="255269" h="41909">
                <a:moveTo>
                  <a:pt x="254736" y="22034"/>
                </a:moveTo>
                <a:lnTo>
                  <a:pt x="202374" y="22034"/>
                </a:lnTo>
                <a:lnTo>
                  <a:pt x="202374" y="12839"/>
                </a:lnTo>
                <a:lnTo>
                  <a:pt x="182410" y="12839"/>
                </a:lnTo>
                <a:lnTo>
                  <a:pt x="182410" y="22034"/>
                </a:lnTo>
                <a:lnTo>
                  <a:pt x="130200" y="22034"/>
                </a:lnTo>
                <a:lnTo>
                  <a:pt x="130200" y="34937"/>
                </a:lnTo>
                <a:lnTo>
                  <a:pt x="254736" y="34937"/>
                </a:lnTo>
                <a:lnTo>
                  <a:pt x="254736" y="22034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0646" y="7858583"/>
            <a:ext cx="2481643" cy="70998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088883" y="9504553"/>
            <a:ext cx="94615" cy="22860"/>
          </a:xfrm>
          <a:custGeom>
            <a:avLst/>
            <a:gdLst/>
            <a:ahLst/>
            <a:cxnLst/>
            <a:rect l="l" t="t" r="r" b="b"/>
            <a:pathLst>
              <a:path w="94614" h="22859">
                <a:moveTo>
                  <a:pt x="943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22860"/>
                </a:lnTo>
                <a:lnTo>
                  <a:pt x="18961" y="22860"/>
                </a:lnTo>
                <a:lnTo>
                  <a:pt x="18961" y="12700"/>
                </a:lnTo>
                <a:lnTo>
                  <a:pt x="94386" y="12700"/>
                </a:lnTo>
                <a:lnTo>
                  <a:pt x="94386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9650" y="9395283"/>
            <a:ext cx="2481656" cy="70999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087460" y="9569322"/>
            <a:ext cx="95885" cy="31750"/>
          </a:xfrm>
          <a:custGeom>
            <a:avLst/>
            <a:gdLst/>
            <a:ahLst/>
            <a:cxnLst/>
            <a:rect l="l" t="t" r="r" b="b"/>
            <a:pathLst>
              <a:path w="95885" h="31750">
                <a:moveTo>
                  <a:pt x="95808" y="0"/>
                </a:moveTo>
                <a:lnTo>
                  <a:pt x="0" y="0"/>
                </a:lnTo>
                <a:lnTo>
                  <a:pt x="0" y="12700"/>
                </a:lnTo>
                <a:lnTo>
                  <a:pt x="76860" y="12700"/>
                </a:lnTo>
                <a:lnTo>
                  <a:pt x="76860" y="31750"/>
                </a:lnTo>
                <a:lnTo>
                  <a:pt x="95808" y="31750"/>
                </a:lnTo>
                <a:lnTo>
                  <a:pt x="95808" y="12700"/>
                </a:lnTo>
                <a:lnTo>
                  <a:pt x="95808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182019" y="9538063"/>
            <a:ext cx="471805" cy="452755"/>
            <a:chOff x="1182019" y="9538063"/>
            <a:chExt cx="471805" cy="452755"/>
          </a:xfrm>
        </p:grpSpPr>
        <p:sp>
          <p:nvSpPr>
            <p:cNvPr id="22" name="object 22"/>
            <p:cNvSpPr/>
            <p:nvPr/>
          </p:nvSpPr>
          <p:spPr>
            <a:xfrm>
              <a:off x="1201691" y="9557735"/>
              <a:ext cx="432434" cy="413384"/>
            </a:xfrm>
            <a:custGeom>
              <a:avLst/>
              <a:gdLst/>
              <a:ahLst/>
              <a:cxnLst/>
              <a:rect l="l" t="t" r="r" b="b"/>
              <a:pathLst>
                <a:path w="432435" h="413384">
                  <a:moveTo>
                    <a:pt x="216001" y="0"/>
                  </a:moveTo>
                  <a:lnTo>
                    <a:pt x="166471" y="5456"/>
                  </a:lnTo>
                  <a:lnTo>
                    <a:pt x="121005" y="20997"/>
                  </a:lnTo>
                  <a:lnTo>
                    <a:pt x="80899" y="45383"/>
                  </a:lnTo>
                  <a:lnTo>
                    <a:pt x="47450" y="77374"/>
                  </a:lnTo>
                  <a:lnTo>
                    <a:pt x="21953" y="115728"/>
                  </a:lnTo>
                  <a:lnTo>
                    <a:pt x="5704" y="159205"/>
                  </a:lnTo>
                  <a:lnTo>
                    <a:pt x="0" y="206565"/>
                  </a:lnTo>
                  <a:lnTo>
                    <a:pt x="5704" y="253934"/>
                  </a:lnTo>
                  <a:lnTo>
                    <a:pt x="21953" y="297416"/>
                  </a:lnTo>
                  <a:lnTo>
                    <a:pt x="47450" y="335772"/>
                  </a:lnTo>
                  <a:lnTo>
                    <a:pt x="80899" y="367762"/>
                  </a:lnTo>
                  <a:lnTo>
                    <a:pt x="121005" y="392148"/>
                  </a:lnTo>
                  <a:lnTo>
                    <a:pt x="166471" y="407688"/>
                  </a:lnTo>
                  <a:lnTo>
                    <a:pt x="216001" y="413143"/>
                  </a:lnTo>
                  <a:lnTo>
                    <a:pt x="265531" y="407688"/>
                  </a:lnTo>
                  <a:lnTo>
                    <a:pt x="310995" y="392148"/>
                  </a:lnTo>
                  <a:lnTo>
                    <a:pt x="351098" y="367762"/>
                  </a:lnTo>
                  <a:lnTo>
                    <a:pt x="384545" y="335772"/>
                  </a:lnTo>
                  <a:lnTo>
                    <a:pt x="410040" y="297416"/>
                  </a:lnTo>
                  <a:lnTo>
                    <a:pt x="426286" y="253934"/>
                  </a:lnTo>
                  <a:lnTo>
                    <a:pt x="431990" y="206565"/>
                  </a:lnTo>
                  <a:lnTo>
                    <a:pt x="426286" y="159205"/>
                  </a:lnTo>
                  <a:lnTo>
                    <a:pt x="410040" y="115728"/>
                  </a:lnTo>
                  <a:lnTo>
                    <a:pt x="384545" y="77374"/>
                  </a:lnTo>
                  <a:lnTo>
                    <a:pt x="351098" y="45383"/>
                  </a:lnTo>
                  <a:lnTo>
                    <a:pt x="310995" y="20997"/>
                  </a:lnTo>
                  <a:lnTo>
                    <a:pt x="265531" y="5456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16338" y="9622883"/>
              <a:ext cx="212090" cy="267970"/>
            </a:xfrm>
            <a:custGeom>
              <a:avLst/>
              <a:gdLst/>
              <a:ahLst/>
              <a:cxnLst/>
              <a:rect l="l" t="t" r="r" b="b"/>
              <a:pathLst>
                <a:path w="212090" h="267970">
                  <a:moveTo>
                    <a:pt x="99600" y="0"/>
                  </a:moveTo>
                  <a:lnTo>
                    <a:pt x="39484" y="17714"/>
                  </a:lnTo>
                  <a:lnTo>
                    <a:pt x="9402" y="47201"/>
                  </a:lnTo>
                  <a:lnTo>
                    <a:pt x="0" y="80723"/>
                  </a:lnTo>
                  <a:lnTo>
                    <a:pt x="1924" y="110544"/>
                  </a:lnTo>
                  <a:lnTo>
                    <a:pt x="5823" y="128930"/>
                  </a:lnTo>
                  <a:lnTo>
                    <a:pt x="7856" y="140474"/>
                  </a:lnTo>
                  <a:lnTo>
                    <a:pt x="10031" y="149780"/>
                  </a:lnTo>
                  <a:lnTo>
                    <a:pt x="13033" y="156719"/>
                  </a:lnTo>
                  <a:lnTo>
                    <a:pt x="17545" y="161162"/>
                  </a:lnTo>
                  <a:lnTo>
                    <a:pt x="24157" y="166724"/>
                  </a:lnTo>
                  <a:lnTo>
                    <a:pt x="39592" y="183630"/>
                  </a:lnTo>
                  <a:lnTo>
                    <a:pt x="45383" y="189191"/>
                  </a:lnTo>
                  <a:lnTo>
                    <a:pt x="48791" y="192067"/>
                  </a:lnTo>
                  <a:lnTo>
                    <a:pt x="50690" y="196384"/>
                  </a:lnTo>
                  <a:lnTo>
                    <a:pt x="51768" y="205167"/>
                  </a:lnTo>
                  <a:lnTo>
                    <a:pt x="52711" y="221437"/>
                  </a:lnTo>
                  <a:lnTo>
                    <a:pt x="55711" y="229451"/>
                  </a:lnTo>
                  <a:lnTo>
                    <a:pt x="65718" y="246662"/>
                  </a:lnTo>
                  <a:lnTo>
                    <a:pt x="84242" y="262820"/>
                  </a:lnTo>
                  <a:lnTo>
                    <a:pt x="112795" y="267677"/>
                  </a:lnTo>
                  <a:lnTo>
                    <a:pt x="139975" y="256468"/>
                  </a:lnTo>
                  <a:lnTo>
                    <a:pt x="155478" y="236848"/>
                  </a:lnTo>
                  <a:lnTo>
                    <a:pt x="162464" y="217228"/>
                  </a:lnTo>
                  <a:lnTo>
                    <a:pt x="164090" y="206019"/>
                  </a:lnTo>
                  <a:lnTo>
                    <a:pt x="167592" y="197870"/>
                  </a:lnTo>
                  <a:lnTo>
                    <a:pt x="175623" y="184994"/>
                  </a:lnTo>
                  <a:lnTo>
                    <a:pt x="184477" y="172118"/>
                  </a:lnTo>
                  <a:lnTo>
                    <a:pt x="190443" y="163969"/>
                  </a:lnTo>
                  <a:lnTo>
                    <a:pt x="193406" y="161790"/>
                  </a:lnTo>
                  <a:lnTo>
                    <a:pt x="196383" y="156402"/>
                  </a:lnTo>
                  <a:lnTo>
                    <a:pt x="200423" y="136928"/>
                  </a:lnTo>
                  <a:lnTo>
                    <a:pt x="206572" y="92494"/>
                  </a:lnTo>
                  <a:lnTo>
                    <a:pt x="211494" y="38235"/>
                  </a:lnTo>
                  <a:lnTo>
                    <a:pt x="201992" y="10514"/>
                  </a:lnTo>
                  <a:lnTo>
                    <a:pt x="168037" y="659"/>
                  </a:lnTo>
                  <a:lnTo>
                    <a:pt x="99600" y="0"/>
                  </a:lnTo>
                  <a:close/>
                </a:path>
              </a:pathLst>
            </a:custGeom>
            <a:solidFill>
              <a:srgbClr val="F8B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7702" y="9558907"/>
              <a:ext cx="392356" cy="3092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56296" y="9628272"/>
              <a:ext cx="309245" cy="285750"/>
            </a:xfrm>
            <a:custGeom>
              <a:avLst/>
              <a:gdLst/>
              <a:ahLst/>
              <a:cxnLst/>
              <a:rect l="l" t="t" r="r" b="b"/>
              <a:pathLst>
                <a:path w="309244" h="285750">
                  <a:moveTo>
                    <a:pt x="0" y="0"/>
                  </a:moveTo>
                  <a:lnTo>
                    <a:pt x="309016" y="285261"/>
                  </a:lnTo>
                </a:path>
              </a:pathLst>
            </a:custGeom>
            <a:ln w="29514">
              <a:solidFill>
                <a:srgbClr val="5CB5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01691" y="9557735"/>
              <a:ext cx="432434" cy="413384"/>
            </a:xfrm>
            <a:custGeom>
              <a:avLst/>
              <a:gdLst/>
              <a:ahLst/>
              <a:cxnLst/>
              <a:rect l="l" t="t" r="r" b="b"/>
              <a:pathLst>
                <a:path w="432435" h="413384">
                  <a:moveTo>
                    <a:pt x="216001" y="413143"/>
                  </a:moveTo>
                  <a:lnTo>
                    <a:pt x="265531" y="407688"/>
                  </a:lnTo>
                  <a:lnTo>
                    <a:pt x="310995" y="392148"/>
                  </a:lnTo>
                  <a:lnTo>
                    <a:pt x="351098" y="367762"/>
                  </a:lnTo>
                  <a:lnTo>
                    <a:pt x="384545" y="335772"/>
                  </a:lnTo>
                  <a:lnTo>
                    <a:pt x="410040" y="297416"/>
                  </a:lnTo>
                  <a:lnTo>
                    <a:pt x="426286" y="253934"/>
                  </a:lnTo>
                  <a:lnTo>
                    <a:pt x="431990" y="206565"/>
                  </a:lnTo>
                  <a:lnTo>
                    <a:pt x="426286" y="159205"/>
                  </a:lnTo>
                  <a:lnTo>
                    <a:pt x="410040" y="115728"/>
                  </a:lnTo>
                  <a:lnTo>
                    <a:pt x="384545" y="77374"/>
                  </a:lnTo>
                  <a:lnTo>
                    <a:pt x="351098" y="45383"/>
                  </a:lnTo>
                  <a:lnTo>
                    <a:pt x="310995" y="20997"/>
                  </a:lnTo>
                  <a:lnTo>
                    <a:pt x="265531" y="5456"/>
                  </a:lnTo>
                  <a:lnTo>
                    <a:pt x="216001" y="0"/>
                  </a:lnTo>
                  <a:lnTo>
                    <a:pt x="166471" y="5456"/>
                  </a:lnTo>
                  <a:lnTo>
                    <a:pt x="121005" y="20997"/>
                  </a:lnTo>
                  <a:lnTo>
                    <a:pt x="80899" y="45383"/>
                  </a:lnTo>
                  <a:lnTo>
                    <a:pt x="47450" y="77374"/>
                  </a:lnTo>
                  <a:lnTo>
                    <a:pt x="21953" y="115728"/>
                  </a:lnTo>
                  <a:lnTo>
                    <a:pt x="5704" y="159205"/>
                  </a:lnTo>
                  <a:lnTo>
                    <a:pt x="0" y="206565"/>
                  </a:lnTo>
                  <a:lnTo>
                    <a:pt x="5704" y="253934"/>
                  </a:lnTo>
                  <a:lnTo>
                    <a:pt x="21953" y="297416"/>
                  </a:lnTo>
                  <a:lnTo>
                    <a:pt x="47450" y="335772"/>
                  </a:lnTo>
                  <a:lnTo>
                    <a:pt x="80899" y="367762"/>
                  </a:lnTo>
                  <a:lnTo>
                    <a:pt x="121005" y="392148"/>
                  </a:lnTo>
                  <a:lnTo>
                    <a:pt x="166471" y="407688"/>
                  </a:lnTo>
                  <a:lnTo>
                    <a:pt x="216001" y="413143"/>
                  </a:lnTo>
                  <a:close/>
                </a:path>
              </a:pathLst>
            </a:custGeom>
            <a:ln w="39344">
              <a:solidFill>
                <a:srgbClr val="5CB5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0" y="5233342"/>
            <a:ext cx="7560309" cy="1092200"/>
            <a:chOff x="0" y="5233342"/>
            <a:chExt cx="7560309" cy="1092200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5233342"/>
              <a:ext cx="7560005" cy="109219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5393296"/>
              <a:ext cx="7560309" cy="705485"/>
            </a:xfrm>
            <a:custGeom>
              <a:avLst/>
              <a:gdLst/>
              <a:ahLst/>
              <a:cxnLst/>
              <a:rect l="l" t="t" r="r" b="b"/>
              <a:pathLst>
                <a:path w="7560309" h="705485">
                  <a:moveTo>
                    <a:pt x="7560005" y="0"/>
                  </a:moveTo>
                  <a:lnTo>
                    <a:pt x="7550831" y="701"/>
                  </a:lnTo>
                  <a:lnTo>
                    <a:pt x="7419605" y="9385"/>
                  </a:lnTo>
                  <a:lnTo>
                    <a:pt x="6901570" y="35652"/>
                  </a:lnTo>
                  <a:lnTo>
                    <a:pt x="0" y="282805"/>
                  </a:lnTo>
                  <a:lnTo>
                    <a:pt x="0" y="705020"/>
                  </a:lnTo>
                  <a:lnTo>
                    <a:pt x="6645219" y="400743"/>
                  </a:lnTo>
                  <a:lnTo>
                    <a:pt x="7263330" y="362706"/>
                  </a:lnTo>
                  <a:lnTo>
                    <a:pt x="7452867" y="347786"/>
                  </a:lnTo>
                  <a:lnTo>
                    <a:pt x="7538601" y="339511"/>
                  </a:lnTo>
                  <a:lnTo>
                    <a:pt x="7560005" y="337142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FFFFF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5298757"/>
              <a:ext cx="7559992" cy="37734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0" y="5393298"/>
              <a:ext cx="7560309" cy="705485"/>
            </a:xfrm>
            <a:custGeom>
              <a:avLst/>
              <a:gdLst/>
              <a:ahLst/>
              <a:cxnLst/>
              <a:rect l="l" t="t" r="r" b="b"/>
              <a:pathLst>
                <a:path w="7560309" h="705485">
                  <a:moveTo>
                    <a:pt x="7560005" y="0"/>
                  </a:moveTo>
                  <a:lnTo>
                    <a:pt x="7550831" y="701"/>
                  </a:lnTo>
                  <a:lnTo>
                    <a:pt x="7419605" y="9385"/>
                  </a:lnTo>
                  <a:lnTo>
                    <a:pt x="6901570" y="35652"/>
                  </a:lnTo>
                  <a:lnTo>
                    <a:pt x="0" y="282805"/>
                  </a:lnTo>
                  <a:lnTo>
                    <a:pt x="0" y="705020"/>
                  </a:lnTo>
                  <a:lnTo>
                    <a:pt x="6645219" y="400743"/>
                  </a:lnTo>
                  <a:lnTo>
                    <a:pt x="7263330" y="362706"/>
                  </a:lnTo>
                  <a:lnTo>
                    <a:pt x="7452867" y="347786"/>
                  </a:lnTo>
                  <a:lnTo>
                    <a:pt x="7538601" y="339511"/>
                  </a:lnTo>
                  <a:lnTo>
                    <a:pt x="7560005" y="337142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C6006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1684" y="6878527"/>
            <a:ext cx="4306948" cy="1590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1685" y="7126016"/>
            <a:ext cx="5041444" cy="644196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4531314" y="6534123"/>
            <a:ext cx="987425" cy="152400"/>
            <a:chOff x="4531314" y="6534123"/>
            <a:chExt cx="987425" cy="152400"/>
          </a:xfrm>
        </p:grpSpPr>
        <p:sp>
          <p:nvSpPr>
            <p:cNvPr id="35" name="object 35"/>
            <p:cNvSpPr/>
            <p:nvPr/>
          </p:nvSpPr>
          <p:spPr>
            <a:xfrm>
              <a:off x="5018475" y="6549941"/>
              <a:ext cx="469900" cy="136525"/>
            </a:xfrm>
            <a:custGeom>
              <a:avLst/>
              <a:gdLst/>
              <a:ahLst/>
              <a:cxnLst/>
              <a:rect l="l" t="t" r="r" b="b"/>
              <a:pathLst>
                <a:path w="469900" h="136525">
                  <a:moveTo>
                    <a:pt x="243205" y="39687"/>
                  </a:moveTo>
                  <a:lnTo>
                    <a:pt x="224929" y="39725"/>
                  </a:lnTo>
                  <a:lnTo>
                    <a:pt x="224967" y="89712"/>
                  </a:lnTo>
                  <a:lnTo>
                    <a:pt x="229252" y="113648"/>
                  </a:lnTo>
                  <a:lnTo>
                    <a:pt x="239614" y="127687"/>
                  </a:lnTo>
                  <a:lnTo>
                    <a:pt x="252399" y="134298"/>
                  </a:lnTo>
                  <a:lnTo>
                    <a:pt x="263956" y="135953"/>
                  </a:lnTo>
                  <a:lnTo>
                    <a:pt x="273340" y="134935"/>
                  </a:lnTo>
                  <a:lnTo>
                    <a:pt x="281231" y="132349"/>
                  </a:lnTo>
                  <a:lnTo>
                    <a:pt x="287756" y="128902"/>
                  </a:lnTo>
                  <a:lnTo>
                    <a:pt x="293039" y="125298"/>
                  </a:lnTo>
                  <a:lnTo>
                    <a:pt x="309770" y="125298"/>
                  </a:lnTo>
                  <a:lnTo>
                    <a:pt x="309763" y="117792"/>
                  </a:lnTo>
                  <a:lnTo>
                    <a:pt x="266280" y="117792"/>
                  </a:lnTo>
                  <a:lnTo>
                    <a:pt x="256723" y="116037"/>
                  </a:lnTo>
                  <a:lnTo>
                    <a:pt x="249480" y="110839"/>
                  </a:lnTo>
                  <a:lnTo>
                    <a:pt x="244887" y="102354"/>
                  </a:lnTo>
                  <a:lnTo>
                    <a:pt x="243281" y="90741"/>
                  </a:lnTo>
                  <a:lnTo>
                    <a:pt x="243205" y="39687"/>
                  </a:lnTo>
                  <a:close/>
                </a:path>
                <a:path w="469900" h="136525">
                  <a:moveTo>
                    <a:pt x="309770" y="125298"/>
                  </a:moveTo>
                  <a:lnTo>
                    <a:pt x="293039" y="125298"/>
                  </a:lnTo>
                  <a:lnTo>
                    <a:pt x="293065" y="134061"/>
                  </a:lnTo>
                  <a:lnTo>
                    <a:pt x="309778" y="134061"/>
                  </a:lnTo>
                  <a:lnTo>
                    <a:pt x="309770" y="125298"/>
                  </a:lnTo>
                  <a:close/>
                </a:path>
                <a:path w="469900" h="136525">
                  <a:moveTo>
                    <a:pt x="309689" y="39636"/>
                  </a:moveTo>
                  <a:lnTo>
                    <a:pt x="291414" y="39662"/>
                  </a:lnTo>
                  <a:lnTo>
                    <a:pt x="291477" y="107607"/>
                  </a:lnTo>
                  <a:lnTo>
                    <a:pt x="286453" y="111127"/>
                  </a:lnTo>
                  <a:lnTo>
                    <a:pt x="280427" y="114414"/>
                  </a:lnTo>
                  <a:lnTo>
                    <a:pt x="273627" y="116843"/>
                  </a:lnTo>
                  <a:lnTo>
                    <a:pt x="266280" y="117792"/>
                  </a:lnTo>
                  <a:lnTo>
                    <a:pt x="309763" y="117792"/>
                  </a:lnTo>
                  <a:lnTo>
                    <a:pt x="309689" y="39636"/>
                  </a:lnTo>
                  <a:close/>
                </a:path>
                <a:path w="469900" h="136525">
                  <a:moveTo>
                    <a:pt x="341363" y="39611"/>
                  </a:moveTo>
                  <a:lnTo>
                    <a:pt x="324637" y="39636"/>
                  </a:lnTo>
                  <a:lnTo>
                    <a:pt x="324726" y="134023"/>
                  </a:lnTo>
                  <a:lnTo>
                    <a:pt x="343001" y="134023"/>
                  </a:lnTo>
                  <a:lnTo>
                    <a:pt x="342963" y="66078"/>
                  </a:lnTo>
                  <a:lnTo>
                    <a:pt x="348238" y="62228"/>
                  </a:lnTo>
                  <a:lnTo>
                    <a:pt x="354009" y="59047"/>
                  </a:lnTo>
                  <a:lnTo>
                    <a:pt x="360251" y="56882"/>
                  </a:lnTo>
                  <a:lnTo>
                    <a:pt x="366941" y="56083"/>
                  </a:lnTo>
                  <a:lnTo>
                    <a:pt x="429595" y="56083"/>
                  </a:lnTo>
                  <a:lnTo>
                    <a:pt x="430314" y="55981"/>
                  </a:lnTo>
                  <a:lnTo>
                    <a:pt x="464267" y="55981"/>
                  </a:lnTo>
                  <a:lnTo>
                    <a:pt x="461570" y="51612"/>
                  </a:lnTo>
                  <a:lnTo>
                    <a:pt x="399199" y="51612"/>
                  </a:lnTo>
                  <a:lnTo>
                    <a:pt x="396476" y="48577"/>
                  </a:lnTo>
                  <a:lnTo>
                    <a:pt x="341363" y="48577"/>
                  </a:lnTo>
                  <a:lnTo>
                    <a:pt x="341363" y="39611"/>
                  </a:lnTo>
                  <a:close/>
                </a:path>
                <a:path w="469900" h="136525">
                  <a:moveTo>
                    <a:pt x="429595" y="56083"/>
                  </a:moveTo>
                  <a:lnTo>
                    <a:pt x="366941" y="56083"/>
                  </a:lnTo>
                  <a:lnTo>
                    <a:pt x="375465" y="57590"/>
                  </a:lnTo>
                  <a:lnTo>
                    <a:pt x="382123" y="62350"/>
                  </a:lnTo>
                  <a:lnTo>
                    <a:pt x="386457" y="70635"/>
                  </a:lnTo>
                  <a:lnTo>
                    <a:pt x="388000" y="82638"/>
                  </a:lnTo>
                  <a:lnTo>
                    <a:pt x="388073" y="133972"/>
                  </a:lnTo>
                  <a:lnTo>
                    <a:pt x="406361" y="133972"/>
                  </a:lnTo>
                  <a:lnTo>
                    <a:pt x="406311" y="73723"/>
                  </a:lnTo>
                  <a:lnTo>
                    <a:pt x="405930" y="70180"/>
                  </a:lnTo>
                  <a:lnTo>
                    <a:pt x="405320" y="66865"/>
                  </a:lnTo>
                  <a:lnTo>
                    <a:pt x="410824" y="62871"/>
                  </a:lnTo>
                  <a:lnTo>
                    <a:pt x="417069" y="59385"/>
                  </a:lnTo>
                  <a:lnTo>
                    <a:pt x="423688" y="56917"/>
                  </a:lnTo>
                  <a:lnTo>
                    <a:pt x="429595" y="56083"/>
                  </a:lnTo>
                  <a:close/>
                </a:path>
                <a:path w="469900" h="136525">
                  <a:moveTo>
                    <a:pt x="464267" y="55981"/>
                  </a:moveTo>
                  <a:lnTo>
                    <a:pt x="430314" y="55981"/>
                  </a:lnTo>
                  <a:lnTo>
                    <a:pt x="438811" y="57496"/>
                  </a:lnTo>
                  <a:lnTo>
                    <a:pt x="445411" y="62228"/>
                  </a:lnTo>
                  <a:lnTo>
                    <a:pt x="449786" y="70551"/>
                  </a:lnTo>
                  <a:lnTo>
                    <a:pt x="451332" y="82638"/>
                  </a:lnTo>
                  <a:lnTo>
                    <a:pt x="451383" y="133896"/>
                  </a:lnTo>
                  <a:lnTo>
                    <a:pt x="469696" y="133896"/>
                  </a:lnTo>
                  <a:lnTo>
                    <a:pt x="469620" y="77647"/>
                  </a:lnTo>
                  <a:lnTo>
                    <a:pt x="466741" y="59988"/>
                  </a:lnTo>
                  <a:lnTo>
                    <a:pt x="464267" y="55981"/>
                  </a:lnTo>
                  <a:close/>
                </a:path>
                <a:path w="469900" h="136525">
                  <a:moveTo>
                    <a:pt x="434987" y="37846"/>
                  </a:moveTo>
                  <a:lnTo>
                    <a:pt x="424796" y="39073"/>
                  </a:lnTo>
                  <a:lnTo>
                    <a:pt x="415316" y="42248"/>
                  </a:lnTo>
                  <a:lnTo>
                    <a:pt x="406725" y="46663"/>
                  </a:lnTo>
                  <a:lnTo>
                    <a:pt x="399199" y="51612"/>
                  </a:lnTo>
                  <a:lnTo>
                    <a:pt x="461570" y="51612"/>
                  </a:lnTo>
                  <a:lnTo>
                    <a:pt x="459076" y="47574"/>
                  </a:lnTo>
                  <a:lnTo>
                    <a:pt x="448025" y="40246"/>
                  </a:lnTo>
                  <a:lnTo>
                    <a:pt x="434987" y="37846"/>
                  </a:lnTo>
                  <a:close/>
                </a:path>
                <a:path w="469900" h="136525">
                  <a:moveTo>
                    <a:pt x="372630" y="37896"/>
                  </a:moveTo>
                  <a:lnTo>
                    <a:pt x="362162" y="38990"/>
                  </a:lnTo>
                  <a:lnTo>
                    <a:pt x="353606" y="41684"/>
                  </a:lnTo>
                  <a:lnTo>
                    <a:pt x="346745" y="45154"/>
                  </a:lnTo>
                  <a:lnTo>
                    <a:pt x="341363" y="48577"/>
                  </a:lnTo>
                  <a:lnTo>
                    <a:pt x="396476" y="48577"/>
                  </a:lnTo>
                  <a:lnTo>
                    <a:pt x="393826" y="45622"/>
                  </a:lnTo>
                  <a:lnTo>
                    <a:pt x="387381" y="41335"/>
                  </a:lnTo>
                  <a:lnTo>
                    <a:pt x="380203" y="38757"/>
                  </a:lnTo>
                  <a:lnTo>
                    <a:pt x="372630" y="37896"/>
                  </a:lnTo>
                  <a:close/>
                </a:path>
                <a:path w="469900" h="136525">
                  <a:moveTo>
                    <a:pt x="208495" y="39725"/>
                  </a:moveTo>
                  <a:lnTo>
                    <a:pt x="190207" y="39776"/>
                  </a:lnTo>
                  <a:lnTo>
                    <a:pt x="190271" y="134124"/>
                  </a:lnTo>
                  <a:lnTo>
                    <a:pt x="208559" y="134099"/>
                  </a:lnTo>
                  <a:lnTo>
                    <a:pt x="208495" y="39725"/>
                  </a:lnTo>
                  <a:close/>
                </a:path>
                <a:path w="469900" h="136525">
                  <a:moveTo>
                    <a:pt x="104419" y="0"/>
                  </a:moveTo>
                  <a:lnTo>
                    <a:pt x="86131" y="0"/>
                  </a:lnTo>
                  <a:lnTo>
                    <a:pt x="86233" y="134239"/>
                  </a:lnTo>
                  <a:lnTo>
                    <a:pt x="104571" y="134239"/>
                  </a:lnTo>
                  <a:lnTo>
                    <a:pt x="104482" y="66319"/>
                  </a:lnTo>
                  <a:lnTo>
                    <a:pt x="109491" y="62814"/>
                  </a:lnTo>
                  <a:lnTo>
                    <a:pt x="115517" y="59585"/>
                  </a:lnTo>
                  <a:lnTo>
                    <a:pt x="122322" y="57218"/>
                  </a:lnTo>
                  <a:lnTo>
                    <a:pt x="129667" y="56299"/>
                  </a:lnTo>
                  <a:lnTo>
                    <a:pt x="163661" y="56299"/>
                  </a:lnTo>
                  <a:lnTo>
                    <a:pt x="157204" y="47548"/>
                  </a:lnTo>
                  <a:lnTo>
                    <a:pt x="104444" y="47548"/>
                  </a:lnTo>
                  <a:lnTo>
                    <a:pt x="104419" y="0"/>
                  </a:lnTo>
                  <a:close/>
                </a:path>
                <a:path w="469900" h="136525">
                  <a:moveTo>
                    <a:pt x="163661" y="56299"/>
                  </a:moveTo>
                  <a:lnTo>
                    <a:pt x="129667" y="56299"/>
                  </a:lnTo>
                  <a:lnTo>
                    <a:pt x="139234" y="58039"/>
                  </a:lnTo>
                  <a:lnTo>
                    <a:pt x="146477" y="63233"/>
                  </a:lnTo>
                  <a:lnTo>
                    <a:pt x="151064" y="71722"/>
                  </a:lnTo>
                  <a:lnTo>
                    <a:pt x="152666" y="83350"/>
                  </a:lnTo>
                  <a:lnTo>
                    <a:pt x="152742" y="134175"/>
                  </a:lnTo>
                  <a:lnTo>
                    <a:pt x="171005" y="134150"/>
                  </a:lnTo>
                  <a:lnTo>
                    <a:pt x="170992" y="84353"/>
                  </a:lnTo>
                  <a:lnTo>
                    <a:pt x="166704" y="60424"/>
                  </a:lnTo>
                  <a:lnTo>
                    <a:pt x="163661" y="56299"/>
                  </a:lnTo>
                  <a:close/>
                </a:path>
                <a:path w="469900" h="136525">
                  <a:moveTo>
                    <a:pt x="132029" y="38125"/>
                  </a:moveTo>
                  <a:lnTo>
                    <a:pt x="123359" y="39012"/>
                  </a:lnTo>
                  <a:lnTo>
                    <a:pt x="115936" y="41227"/>
                  </a:lnTo>
                  <a:lnTo>
                    <a:pt x="109663" y="44247"/>
                  </a:lnTo>
                  <a:lnTo>
                    <a:pt x="104444" y="47548"/>
                  </a:lnTo>
                  <a:lnTo>
                    <a:pt x="157204" y="47548"/>
                  </a:lnTo>
                  <a:lnTo>
                    <a:pt x="156349" y="46389"/>
                  </a:lnTo>
                  <a:lnTo>
                    <a:pt x="143575" y="39779"/>
                  </a:lnTo>
                  <a:lnTo>
                    <a:pt x="132029" y="38125"/>
                  </a:lnTo>
                  <a:close/>
                </a:path>
                <a:path w="469900" h="136525">
                  <a:moveTo>
                    <a:pt x="36398" y="56362"/>
                  </a:moveTo>
                  <a:lnTo>
                    <a:pt x="18110" y="56362"/>
                  </a:lnTo>
                  <a:lnTo>
                    <a:pt x="18161" y="104940"/>
                  </a:lnTo>
                  <a:lnTo>
                    <a:pt x="21106" y="120773"/>
                  </a:lnTo>
                  <a:lnTo>
                    <a:pt x="28592" y="130219"/>
                  </a:lnTo>
                  <a:lnTo>
                    <a:pt x="38590" y="134779"/>
                  </a:lnTo>
                  <a:lnTo>
                    <a:pt x="49072" y="135953"/>
                  </a:lnTo>
                  <a:lnTo>
                    <a:pt x="56946" y="135953"/>
                  </a:lnTo>
                  <a:lnTo>
                    <a:pt x="62649" y="134696"/>
                  </a:lnTo>
                  <a:lnTo>
                    <a:pt x="68922" y="131559"/>
                  </a:lnTo>
                  <a:lnTo>
                    <a:pt x="68913" y="119291"/>
                  </a:lnTo>
                  <a:lnTo>
                    <a:pt x="42570" y="119291"/>
                  </a:lnTo>
                  <a:lnTo>
                    <a:pt x="36487" y="115735"/>
                  </a:lnTo>
                  <a:lnTo>
                    <a:pt x="36398" y="56362"/>
                  </a:lnTo>
                  <a:close/>
                </a:path>
                <a:path w="469900" h="136525">
                  <a:moveTo>
                    <a:pt x="68910" y="114490"/>
                  </a:moveTo>
                  <a:lnTo>
                    <a:pt x="59677" y="119291"/>
                  </a:lnTo>
                  <a:lnTo>
                    <a:pt x="68913" y="119291"/>
                  </a:lnTo>
                  <a:lnTo>
                    <a:pt x="68910" y="114490"/>
                  </a:lnTo>
                  <a:close/>
                </a:path>
                <a:path w="469900" h="136525">
                  <a:moveTo>
                    <a:pt x="36372" y="11150"/>
                  </a:moveTo>
                  <a:lnTo>
                    <a:pt x="18072" y="11188"/>
                  </a:lnTo>
                  <a:lnTo>
                    <a:pt x="18110" y="39928"/>
                  </a:lnTo>
                  <a:lnTo>
                    <a:pt x="0" y="39928"/>
                  </a:lnTo>
                  <a:lnTo>
                    <a:pt x="25" y="56400"/>
                  </a:lnTo>
                  <a:lnTo>
                    <a:pt x="36398" y="56362"/>
                  </a:lnTo>
                  <a:lnTo>
                    <a:pt x="63347" y="56337"/>
                  </a:lnTo>
                  <a:lnTo>
                    <a:pt x="63347" y="39916"/>
                  </a:lnTo>
                  <a:lnTo>
                    <a:pt x="36398" y="39916"/>
                  </a:lnTo>
                  <a:lnTo>
                    <a:pt x="36372" y="11150"/>
                  </a:lnTo>
                  <a:close/>
                </a:path>
                <a:path w="469900" h="136525">
                  <a:moveTo>
                    <a:pt x="63347" y="39890"/>
                  </a:moveTo>
                  <a:lnTo>
                    <a:pt x="36398" y="39916"/>
                  </a:lnTo>
                  <a:lnTo>
                    <a:pt x="63347" y="39916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1314" y="6534123"/>
              <a:ext cx="475124" cy="1517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481339" y="6556455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4" h="39370">
                  <a:moveTo>
                    <a:pt x="18491" y="0"/>
                  </a:moveTo>
                  <a:lnTo>
                    <a:pt x="11274" y="1546"/>
                  </a:lnTo>
                  <a:lnTo>
                    <a:pt x="5375" y="5761"/>
                  </a:lnTo>
                  <a:lnTo>
                    <a:pt x="1396" y="12006"/>
                  </a:lnTo>
                  <a:lnTo>
                    <a:pt x="0" y="19316"/>
                  </a:lnTo>
                  <a:lnTo>
                    <a:pt x="53" y="20256"/>
                  </a:lnTo>
                  <a:lnTo>
                    <a:pt x="1409" y="27305"/>
                  </a:lnTo>
                  <a:lnTo>
                    <a:pt x="5375" y="33526"/>
                  </a:lnTo>
                  <a:lnTo>
                    <a:pt x="11274" y="37736"/>
                  </a:lnTo>
                  <a:lnTo>
                    <a:pt x="18491" y="39281"/>
                  </a:lnTo>
                  <a:lnTo>
                    <a:pt x="25707" y="37736"/>
                  </a:lnTo>
                  <a:lnTo>
                    <a:pt x="27740" y="36283"/>
                  </a:lnTo>
                  <a:lnTo>
                    <a:pt x="9817" y="36283"/>
                  </a:lnTo>
                  <a:lnTo>
                    <a:pt x="2769" y="28829"/>
                  </a:lnTo>
                  <a:lnTo>
                    <a:pt x="2769" y="10452"/>
                  </a:lnTo>
                  <a:lnTo>
                    <a:pt x="9817" y="2997"/>
                  </a:lnTo>
                  <a:lnTo>
                    <a:pt x="27736" y="2997"/>
                  </a:lnTo>
                  <a:lnTo>
                    <a:pt x="25707" y="1546"/>
                  </a:lnTo>
                  <a:lnTo>
                    <a:pt x="18491" y="0"/>
                  </a:lnTo>
                  <a:close/>
                </a:path>
                <a:path w="37464" h="39370">
                  <a:moveTo>
                    <a:pt x="25194" y="20294"/>
                  </a:moveTo>
                  <a:lnTo>
                    <a:pt x="20066" y="20294"/>
                  </a:lnTo>
                  <a:lnTo>
                    <a:pt x="21311" y="20548"/>
                  </a:lnTo>
                  <a:lnTo>
                    <a:pt x="22225" y="21132"/>
                  </a:lnTo>
                  <a:lnTo>
                    <a:pt x="23406" y="22999"/>
                  </a:lnTo>
                  <a:lnTo>
                    <a:pt x="23774" y="24371"/>
                  </a:lnTo>
                  <a:lnTo>
                    <a:pt x="23914" y="26098"/>
                  </a:lnTo>
                  <a:lnTo>
                    <a:pt x="23964" y="27284"/>
                  </a:lnTo>
                  <a:lnTo>
                    <a:pt x="24308" y="31254"/>
                  </a:lnTo>
                  <a:lnTo>
                    <a:pt x="24498" y="32397"/>
                  </a:lnTo>
                  <a:lnTo>
                    <a:pt x="24740" y="33121"/>
                  </a:lnTo>
                  <a:lnTo>
                    <a:pt x="27673" y="33121"/>
                  </a:lnTo>
                  <a:lnTo>
                    <a:pt x="25095" y="35102"/>
                  </a:lnTo>
                  <a:lnTo>
                    <a:pt x="21920" y="36283"/>
                  </a:lnTo>
                  <a:lnTo>
                    <a:pt x="27740" y="36283"/>
                  </a:lnTo>
                  <a:lnTo>
                    <a:pt x="31601" y="33526"/>
                  </a:lnTo>
                  <a:lnTo>
                    <a:pt x="31956" y="32969"/>
                  </a:lnTo>
                  <a:lnTo>
                    <a:pt x="27851" y="32969"/>
                  </a:lnTo>
                  <a:lnTo>
                    <a:pt x="27508" y="32346"/>
                  </a:lnTo>
                  <a:lnTo>
                    <a:pt x="27241" y="31661"/>
                  </a:lnTo>
                  <a:lnTo>
                    <a:pt x="26873" y="29959"/>
                  </a:lnTo>
                  <a:lnTo>
                    <a:pt x="26759" y="29235"/>
                  </a:lnTo>
                  <a:lnTo>
                    <a:pt x="26656" y="27284"/>
                  </a:lnTo>
                  <a:lnTo>
                    <a:pt x="26238" y="22072"/>
                  </a:lnTo>
                  <a:lnTo>
                    <a:pt x="25194" y="20294"/>
                  </a:lnTo>
                  <a:close/>
                </a:path>
                <a:path w="37464" h="39370">
                  <a:moveTo>
                    <a:pt x="20777" y="5994"/>
                  </a:moveTo>
                  <a:lnTo>
                    <a:pt x="10414" y="5994"/>
                  </a:lnTo>
                  <a:lnTo>
                    <a:pt x="10579" y="7899"/>
                  </a:lnTo>
                  <a:lnTo>
                    <a:pt x="10668" y="33121"/>
                  </a:lnTo>
                  <a:lnTo>
                    <a:pt x="13424" y="33121"/>
                  </a:lnTo>
                  <a:lnTo>
                    <a:pt x="13424" y="20421"/>
                  </a:lnTo>
                  <a:lnTo>
                    <a:pt x="18834" y="20421"/>
                  </a:lnTo>
                  <a:lnTo>
                    <a:pt x="19469" y="20370"/>
                  </a:lnTo>
                  <a:lnTo>
                    <a:pt x="20066" y="20294"/>
                  </a:lnTo>
                  <a:lnTo>
                    <a:pt x="25194" y="20294"/>
                  </a:lnTo>
                  <a:lnTo>
                    <a:pt x="23241" y="19316"/>
                  </a:lnTo>
                  <a:lnTo>
                    <a:pt x="25514" y="18072"/>
                  </a:lnTo>
                  <a:lnTo>
                    <a:pt x="25632" y="17856"/>
                  </a:lnTo>
                  <a:lnTo>
                    <a:pt x="13424" y="17856"/>
                  </a:lnTo>
                  <a:lnTo>
                    <a:pt x="13424" y="8559"/>
                  </a:lnTo>
                  <a:lnTo>
                    <a:pt x="25609" y="8559"/>
                  </a:lnTo>
                  <a:lnTo>
                    <a:pt x="22835" y="6553"/>
                  </a:lnTo>
                  <a:lnTo>
                    <a:pt x="20777" y="5994"/>
                  </a:lnTo>
                  <a:close/>
                </a:path>
                <a:path w="37464" h="39370">
                  <a:moveTo>
                    <a:pt x="27736" y="2997"/>
                  </a:moveTo>
                  <a:lnTo>
                    <a:pt x="27153" y="2997"/>
                  </a:lnTo>
                  <a:lnTo>
                    <a:pt x="34201" y="10452"/>
                  </a:lnTo>
                  <a:lnTo>
                    <a:pt x="34201" y="25095"/>
                  </a:lnTo>
                  <a:lnTo>
                    <a:pt x="31674" y="29959"/>
                  </a:lnTo>
                  <a:lnTo>
                    <a:pt x="27851" y="32969"/>
                  </a:lnTo>
                  <a:lnTo>
                    <a:pt x="31956" y="32969"/>
                  </a:lnTo>
                  <a:lnTo>
                    <a:pt x="35563" y="27305"/>
                  </a:lnTo>
                  <a:lnTo>
                    <a:pt x="36917" y="20256"/>
                  </a:lnTo>
                  <a:lnTo>
                    <a:pt x="36970" y="19316"/>
                  </a:lnTo>
                  <a:lnTo>
                    <a:pt x="35575" y="12006"/>
                  </a:lnTo>
                  <a:lnTo>
                    <a:pt x="31601" y="5761"/>
                  </a:lnTo>
                  <a:lnTo>
                    <a:pt x="27736" y="2997"/>
                  </a:lnTo>
                  <a:close/>
                </a:path>
                <a:path w="37464" h="39370">
                  <a:moveTo>
                    <a:pt x="25609" y="8559"/>
                  </a:moveTo>
                  <a:lnTo>
                    <a:pt x="19875" y="8559"/>
                  </a:lnTo>
                  <a:lnTo>
                    <a:pt x="21323" y="8915"/>
                  </a:lnTo>
                  <a:lnTo>
                    <a:pt x="23317" y="10248"/>
                  </a:lnTo>
                  <a:lnTo>
                    <a:pt x="23800" y="11391"/>
                  </a:lnTo>
                  <a:lnTo>
                    <a:pt x="23800" y="16230"/>
                  </a:lnTo>
                  <a:lnTo>
                    <a:pt x="21869" y="17856"/>
                  </a:lnTo>
                  <a:lnTo>
                    <a:pt x="25632" y="17856"/>
                  </a:lnTo>
                  <a:lnTo>
                    <a:pt x="26657" y="15976"/>
                  </a:lnTo>
                  <a:lnTo>
                    <a:pt x="26614" y="10452"/>
                  </a:lnTo>
                  <a:lnTo>
                    <a:pt x="25908" y="8775"/>
                  </a:lnTo>
                  <a:lnTo>
                    <a:pt x="25609" y="8559"/>
                  </a:lnTo>
                  <a:close/>
                </a:path>
              </a:pathLst>
            </a:custGeom>
            <a:solidFill>
              <a:srgbClr val="B7B8B8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2928" y="1074178"/>
            <a:ext cx="1029335" cy="140335"/>
            <a:chOff x="5142928" y="1074178"/>
            <a:chExt cx="1029335" cy="140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2928" y="1079385"/>
              <a:ext cx="275463" cy="1160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54205" y="1074178"/>
              <a:ext cx="718185" cy="140335"/>
            </a:xfrm>
            <a:custGeom>
              <a:avLst/>
              <a:gdLst/>
              <a:ahLst/>
              <a:cxnLst/>
              <a:rect l="l" t="t" r="r" b="b"/>
              <a:pathLst>
                <a:path w="718185" h="140334">
                  <a:moveTo>
                    <a:pt x="63233" y="107657"/>
                  </a:moveTo>
                  <a:lnTo>
                    <a:pt x="14795" y="107657"/>
                  </a:lnTo>
                  <a:lnTo>
                    <a:pt x="14795" y="6057"/>
                  </a:lnTo>
                  <a:lnTo>
                    <a:pt x="0" y="6057"/>
                  </a:lnTo>
                  <a:lnTo>
                    <a:pt x="0" y="107657"/>
                  </a:lnTo>
                  <a:lnTo>
                    <a:pt x="0" y="119087"/>
                  </a:lnTo>
                  <a:lnTo>
                    <a:pt x="63233" y="119087"/>
                  </a:lnTo>
                  <a:lnTo>
                    <a:pt x="63233" y="107657"/>
                  </a:lnTo>
                  <a:close/>
                </a:path>
                <a:path w="718185" h="140334">
                  <a:moveTo>
                    <a:pt x="85432" y="38011"/>
                  </a:moveTo>
                  <a:lnTo>
                    <a:pt x="70637" y="38011"/>
                  </a:lnTo>
                  <a:lnTo>
                    <a:pt x="70637" y="119405"/>
                  </a:lnTo>
                  <a:lnTo>
                    <a:pt x="85432" y="119405"/>
                  </a:lnTo>
                  <a:lnTo>
                    <a:pt x="85432" y="38011"/>
                  </a:lnTo>
                  <a:close/>
                </a:path>
                <a:path w="718185" h="140334">
                  <a:moveTo>
                    <a:pt x="87464" y="8255"/>
                  </a:moveTo>
                  <a:lnTo>
                    <a:pt x="83769" y="4038"/>
                  </a:lnTo>
                  <a:lnTo>
                    <a:pt x="72313" y="4038"/>
                  </a:lnTo>
                  <a:lnTo>
                    <a:pt x="68453" y="8255"/>
                  </a:lnTo>
                  <a:lnTo>
                    <a:pt x="68453" y="18669"/>
                  </a:lnTo>
                  <a:lnTo>
                    <a:pt x="72148" y="23050"/>
                  </a:lnTo>
                  <a:lnTo>
                    <a:pt x="83769" y="23050"/>
                  </a:lnTo>
                  <a:lnTo>
                    <a:pt x="87464" y="18669"/>
                  </a:lnTo>
                  <a:lnTo>
                    <a:pt x="87464" y="8255"/>
                  </a:lnTo>
                  <a:close/>
                </a:path>
                <a:path w="718185" h="140334">
                  <a:moveTo>
                    <a:pt x="140601" y="38023"/>
                  </a:moveTo>
                  <a:lnTo>
                    <a:pt x="119405" y="38023"/>
                  </a:lnTo>
                  <a:lnTo>
                    <a:pt x="119405" y="18503"/>
                  </a:lnTo>
                  <a:lnTo>
                    <a:pt x="104940" y="23050"/>
                  </a:lnTo>
                  <a:lnTo>
                    <a:pt x="104940" y="38023"/>
                  </a:lnTo>
                  <a:lnTo>
                    <a:pt x="92329" y="38023"/>
                  </a:lnTo>
                  <a:lnTo>
                    <a:pt x="92329" y="49288"/>
                  </a:lnTo>
                  <a:lnTo>
                    <a:pt x="104940" y="49288"/>
                  </a:lnTo>
                  <a:lnTo>
                    <a:pt x="104940" y="103263"/>
                  </a:lnTo>
                  <a:lnTo>
                    <a:pt x="106629" y="110502"/>
                  </a:lnTo>
                  <a:lnTo>
                    <a:pt x="114198" y="118910"/>
                  </a:lnTo>
                  <a:lnTo>
                    <a:pt x="119735" y="121259"/>
                  </a:lnTo>
                  <a:lnTo>
                    <a:pt x="132359" y="121259"/>
                  </a:lnTo>
                  <a:lnTo>
                    <a:pt x="136906" y="120256"/>
                  </a:lnTo>
                  <a:lnTo>
                    <a:pt x="139763" y="119253"/>
                  </a:lnTo>
                  <a:lnTo>
                    <a:pt x="139090" y="107975"/>
                  </a:lnTo>
                  <a:lnTo>
                    <a:pt x="136906" y="108648"/>
                  </a:lnTo>
                  <a:lnTo>
                    <a:pt x="134543" y="108991"/>
                  </a:lnTo>
                  <a:lnTo>
                    <a:pt x="122275" y="108991"/>
                  </a:lnTo>
                  <a:lnTo>
                    <a:pt x="119405" y="103263"/>
                  </a:lnTo>
                  <a:lnTo>
                    <a:pt x="119405" y="49288"/>
                  </a:lnTo>
                  <a:lnTo>
                    <a:pt x="140601" y="49288"/>
                  </a:lnTo>
                  <a:lnTo>
                    <a:pt x="140601" y="38023"/>
                  </a:lnTo>
                  <a:close/>
                </a:path>
                <a:path w="718185" h="140334">
                  <a:moveTo>
                    <a:pt x="218135" y="70967"/>
                  </a:moveTo>
                  <a:lnTo>
                    <a:pt x="215226" y="53682"/>
                  </a:lnTo>
                  <a:lnTo>
                    <a:pt x="208013" y="43040"/>
                  </a:lnTo>
                  <a:lnTo>
                    <a:pt x="198755" y="37655"/>
                  </a:lnTo>
                  <a:lnTo>
                    <a:pt x="189712" y="36156"/>
                  </a:lnTo>
                  <a:lnTo>
                    <a:pt x="184162" y="36156"/>
                  </a:lnTo>
                  <a:lnTo>
                    <a:pt x="178943" y="37668"/>
                  </a:lnTo>
                  <a:lnTo>
                    <a:pt x="174574" y="40360"/>
                  </a:lnTo>
                  <a:lnTo>
                    <a:pt x="170027" y="42722"/>
                  </a:lnTo>
                  <a:lnTo>
                    <a:pt x="166331" y="46583"/>
                  </a:lnTo>
                  <a:lnTo>
                    <a:pt x="163969" y="50800"/>
                  </a:lnTo>
                  <a:lnTo>
                    <a:pt x="163639" y="50800"/>
                  </a:lnTo>
                  <a:lnTo>
                    <a:pt x="163639" y="0"/>
                  </a:lnTo>
                  <a:lnTo>
                    <a:pt x="148844" y="0"/>
                  </a:lnTo>
                  <a:lnTo>
                    <a:pt x="148844" y="119405"/>
                  </a:lnTo>
                  <a:lnTo>
                    <a:pt x="163639" y="119405"/>
                  </a:lnTo>
                  <a:lnTo>
                    <a:pt x="163639" y="70294"/>
                  </a:lnTo>
                  <a:lnTo>
                    <a:pt x="163817" y="65252"/>
                  </a:lnTo>
                  <a:lnTo>
                    <a:pt x="167513" y="55156"/>
                  </a:lnTo>
                  <a:lnTo>
                    <a:pt x="174917" y="48437"/>
                  </a:lnTo>
                  <a:lnTo>
                    <a:pt x="184505" y="48437"/>
                  </a:lnTo>
                  <a:lnTo>
                    <a:pt x="193319" y="50355"/>
                  </a:lnTo>
                  <a:lnTo>
                    <a:pt x="199136" y="55575"/>
                  </a:lnTo>
                  <a:lnTo>
                    <a:pt x="202336" y="63271"/>
                  </a:lnTo>
                  <a:lnTo>
                    <a:pt x="203327" y="72656"/>
                  </a:lnTo>
                  <a:lnTo>
                    <a:pt x="203327" y="119405"/>
                  </a:lnTo>
                  <a:lnTo>
                    <a:pt x="218135" y="119405"/>
                  </a:lnTo>
                  <a:lnTo>
                    <a:pt x="218135" y="70967"/>
                  </a:lnTo>
                  <a:close/>
                </a:path>
                <a:path w="718185" h="140334">
                  <a:moveTo>
                    <a:pt x="248564" y="38011"/>
                  </a:moveTo>
                  <a:lnTo>
                    <a:pt x="233768" y="38011"/>
                  </a:lnTo>
                  <a:lnTo>
                    <a:pt x="233768" y="119405"/>
                  </a:lnTo>
                  <a:lnTo>
                    <a:pt x="248564" y="119405"/>
                  </a:lnTo>
                  <a:lnTo>
                    <a:pt x="248564" y="38011"/>
                  </a:lnTo>
                  <a:close/>
                </a:path>
                <a:path w="718185" h="140334">
                  <a:moveTo>
                    <a:pt x="250583" y="8255"/>
                  </a:moveTo>
                  <a:lnTo>
                    <a:pt x="246875" y="4038"/>
                  </a:lnTo>
                  <a:lnTo>
                    <a:pt x="235445" y="4038"/>
                  </a:lnTo>
                  <a:lnTo>
                    <a:pt x="231584" y="8255"/>
                  </a:lnTo>
                  <a:lnTo>
                    <a:pt x="231584" y="18669"/>
                  </a:lnTo>
                  <a:lnTo>
                    <a:pt x="235267" y="23050"/>
                  </a:lnTo>
                  <a:lnTo>
                    <a:pt x="246875" y="23050"/>
                  </a:lnTo>
                  <a:lnTo>
                    <a:pt x="250583" y="18669"/>
                  </a:lnTo>
                  <a:lnTo>
                    <a:pt x="250583" y="8255"/>
                  </a:lnTo>
                  <a:close/>
                </a:path>
                <a:path w="718185" h="140334">
                  <a:moveTo>
                    <a:pt x="333502" y="119418"/>
                  </a:moveTo>
                  <a:lnTo>
                    <a:pt x="332994" y="113017"/>
                  </a:lnTo>
                  <a:lnTo>
                    <a:pt x="332828" y="105625"/>
                  </a:lnTo>
                  <a:lnTo>
                    <a:pt x="332828" y="97218"/>
                  </a:lnTo>
                  <a:lnTo>
                    <a:pt x="332828" y="38023"/>
                  </a:lnTo>
                  <a:lnTo>
                    <a:pt x="318033" y="38023"/>
                  </a:lnTo>
                  <a:lnTo>
                    <a:pt x="318033" y="90652"/>
                  </a:lnTo>
                  <a:lnTo>
                    <a:pt x="317525" y="93345"/>
                  </a:lnTo>
                  <a:lnTo>
                    <a:pt x="313994" y="102095"/>
                  </a:lnTo>
                  <a:lnTo>
                    <a:pt x="307098" y="108991"/>
                  </a:lnTo>
                  <a:lnTo>
                    <a:pt x="297167" y="108991"/>
                  </a:lnTo>
                  <a:lnTo>
                    <a:pt x="288721" y="107099"/>
                  </a:lnTo>
                  <a:lnTo>
                    <a:pt x="283108" y="101765"/>
                  </a:lnTo>
                  <a:lnTo>
                    <a:pt x="279984" y="93535"/>
                  </a:lnTo>
                  <a:lnTo>
                    <a:pt x="279019" y="82931"/>
                  </a:lnTo>
                  <a:lnTo>
                    <a:pt x="279019" y="38023"/>
                  </a:lnTo>
                  <a:lnTo>
                    <a:pt x="264210" y="38023"/>
                  </a:lnTo>
                  <a:lnTo>
                    <a:pt x="264210" y="85610"/>
                  </a:lnTo>
                  <a:lnTo>
                    <a:pt x="266801" y="103174"/>
                  </a:lnTo>
                  <a:lnTo>
                    <a:pt x="273456" y="114109"/>
                  </a:lnTo>
                  <a:lnTo>
                    <a:pt x="282511" y="119697"/>
                  </a:lnTo>
                  <a:lnTo>
                    <a:pt x="292303" y="121272"/>
                  </a:lnTo>
                  <a:lnTo>
                    <a:pt x="302082" y="119837"/>
                  </a:lnTo>
                  <a:lnTo>
                    <a:pt x="309778" y="116166"/>
                  </a:lnTo>
                  <a:lnTo>
                    <a:pt x="315468" y="111264"/>
                  </a:lnTo>
                  <a:lnTo>
                    <a:pt x="319201" y="106133"/>
                  </a:lnTo>
                  <a:lnTo>
                    <a:pt x="319544" y="106133"/>
                  </a:lnTo>
                  <a:lnTo>
                    <a:pt x="320382" y="119418"/>
                  </a:lnTo>
                  <a:lnTo>
                    <a:pt x="333502" y="119418"/>
                  </a:lnTo>
                  <a:close/>
                </a:path>
                <a:path w="718185" h="140334">
                  <a:moveTo>
                    <a:pt x="465353" y="71475"/>
                  </a:moveTo>
                  <a:lnTo>
                    <a:pt x="462673" y="54038"/>
                  </a:lnTo>
                  <a:lnTo>
                    <a:pt x="455993" y="43230"/>
                  </a:lnTo>
                  <a:lnTo>
                    <a:pt x="447243" y="37706"/>
                  </a:lnTo>
                  <a:lnTo>
                    <a:pt x="438442" y="36156"/>
                  </a:lnTo>
                  <a:lnTo>
                    <a:pt x="430707" y="36156"/>
                  </a:lnTo>
                  <a:lnTo>
                    <a:pt x="425488" y="38176"/>
                  </a:lnTo>
                  <a:lnTo>
                    <a:pt x="417245" y="44399"/>
                  </a:lnTo>
                  <a:lnTo>
                    <a:pt x="413880" y="47764"/>
                  </a:lnTo>
                  <a:lnTo>
                    <a:pt x="411365" y="52463"/>
                  </a:lnTo>
                  <a:lnTo>
                    <a:pt x="411035" y="52463"/>
                  </a:lnTo>
                  <a:lnTo>
                    <a:pt x="407492" y="45885"/>
                  </a:lnTo>
                  <a:lnTo>
                    <a:pt x="402361" y="40728"/>
                  </a:lnTo>
                  <a:lnTo>
                    <a:pt x="395833" y="37363"/>
                  </a:lnTo>
                  <a:lnTo>
                    <a:pt x="388150" y="36156"/>
                  </a:lnTo>
                  <a:lnTo>
                    <a:pt x="379018" y="37414"/>
                  </a:lnTo>
                  <a:lnTo>
                    <a:pt x="371881" y="40741"/>
                  </a:lnTo>
                  <a:lnTo>
                    <a:pt x="366445" y="45529"/>
                  </a:lnTo>
                  <a:lnTo>
                    <a:pt x="362432" y="51130"/>
                  </a:lnTo>
                  <a:lnTo>
                    <a:pt x="361924" y="51130"/>
                  </a:lnTo>
                  <a:lnTo>
                    <a:pt x="361251" y="38011"/>
                  </a:lnTo>
                  <a:lnTo>
                    <a:pt x="348297" y="38011"/>
                  </a:lnTo>
                  <a:lnTo>
                    <a:pt x="348970" y="51460"/>
                  </a:lnTo>
                  <a:lnTo>
                    <a:pt x="348970" y="60032"/>
                  </a:lnTo>
                  <a:lnTo>
                    <a:pt x="348970" y="119405"/>
                  </a:lnTo>
                  <a:lnTo>
                    <a:pt x="363435" y="119405"/>
                  </a:lnTo>
                  <a:lnTo>
                    <a:pt x="363435" y="67779"/>
                  </a:lnTo>
                  <a:lnTo>
                    <a:pt x="363766" y="65252"/>
                  </a:lnTo>
                  <a:lnTo>
                    <a:pt x="366966" y="55664"/>
                  </a:lnTo>
                  <a:lnTo>
                    <a:pt x="373862" y="48272"/>
                  </a:lnTo>
                  <a:lnTo>
                    <a:pt x="382943" y="48272"/>
                  </a:lnTo>
                  <a:lnTo>
                    <a:pt x="390347" y="49923"/>
                  </a:lnTo>
                  <a:lnTo>
                    <a:pt x="395668" y="54546"/>
                  </a:lnTo>
                  <a:lnTo>
                    <a:pt x="398856" y="61620"/>
                  </a:lnTo>
                  <a:lnTo>
                    <a:pt x="399935" y="70637"/>
                  </a:lnTo>
                  <a:lnTo>
                    <a:pt x="399935" y="119405"/>
                  </a:lnTo>
                  <a:lnTo>
                    <a:pt x="414388" y="119405"/>
                  </a:lnTo>
                  <a:lnTo>
                    <a:pt x="414388" y="66433"/>
                  </a:lnTo>
                  <a:lnTo>
                    <a:pt x="414896" y="63741"/>
                  </a:lnTo>
                  <a:lnTo>
                    <a:pt x="418261" y="54483"/>
                  </a:lnTo>
                  <a:lnTo>
                    <a:pt x="424649" y="48272"/>
                  </a:lnTo>
                  <a:lnTo>
                    <a:pt x="433235" y="48272"/>
                  </a:lnTo>
                  <a:lnTo>
                    <a:pt x="440956" y="49974"/>
                  </a:lnTo>
                  <a:lnTo>
                    <a:pt x="446468" y="54876"/>
                  </a:lnTo>
                  <a:lnTo>
                    <a:pt x="449770" y="62750"/>
                  </a:lnTo>
                  <a:lnTo>
                    <a:pt x="450875" y="73317"/>
                  </a:lnTo>
                  <a:lnTo>
                    <a:pt x="450875" y="119405"/>
                  </a:lnTo>
                  <a:lnTo>
                    <a:pt x="465353" y="119405"/>
                  </a:lnTo>
                  <a:lnTo>
                    <a:pt x="465353" y="71475"/>
                  </a:lnTo>
                  <a:close/>
                </a:path>
                <a:path w="718185" h="140334">
                  <a:moveTo>
                    <a:pt x="512775" y="2692"/>
                  </a:moveTo>
                  <a:lnTo>
                    <a:pt x="501345" y="2692"/>
                  </a:lnTo>
                  <a:lnTo>
                    <a:pt x="493445" y="14770"/>
                  </a:lnTo>
                  <a:lnTo>
                    <a:pt x="486410" y="30022"/>
                  </a:lnTo>
                  <a:lnTo>
                    <a:pt x="481330" y="48818"/>
                  </a:lnTo>
                  <a:lnTo>
                    <a:pt x="479310" y="71488"/>
                  </a:lnTo>
                  <a:lnTo>
                    <a:pt x="481253" y="94030"/>
                  </a:lnTo>
                  <a:lnTo>
                    <a:pt x="486346" y="112687"/>
                  </a:lnTo>
                  <a:lnTo>
                    <a:pt x="493433" y="127825"/>
                  </a:lnTo>
                  <a:lnTo>
                    <a:pt x="501345" y="139763"/>
                  </a:lnTo>
                  <a:lnTo>
                    <a:pt x="512775" y="139763"/>
                  </a:lnTo>
                  <a:lnTo>
                    <a:pt x="504520" y="126238"/>
                  </a:lnTo>
                  <a:lnTo>
                    <a:pt x="497840" y="110629"/>
                  </a:lnTo>
                  <a:lnTo>
                    <a:pt x="493382" y="92557"/>
                  </a:lnTo>
                  <a:lnTo>
                    <a:pt x="491756" y="71653"/>
                  </a:lnTo>
                  <a:lnTo>
                    <a:pt x="493306" y="50304"/>
                  </a:lnTo>
                  <a:lnTo>
                    <a:pt x="497649" y="31940"/>
                  </a:lnTo>
                  <a:lnTo>
                    <a:pt x="504304" y="16192"/>
                  </a:lnTo>
                  <a:lnTo>
                    <a:pt x="512775" y="2692"/>
                  </a:lnTo>
                  <a:close/>
                </a:path>
                <a:path w="718185" h="140334">
                  <a:moveTo>
                    <a:pt x="605777" y="6057"/>
                  </a:moveTo>
                  <a:lnTo>
                    <a:pt x="591985" y="6057"/>
                  </a:lnTo>
                  <a:lnTo>
                    <a:pt x="591985" y="53657"/>
                  </a:lnTo>
                  <a:lnTo>
                    <a:pt x="592315" y="77749"/>
                  </a:lnTo>
                  <a:lnTo>
                    <a:pt x="592836" y="88900"/>
                  </a:lnTo>
                  <a:lnTo>
                    <a:pt x="593674" y="100076"/>
                  </a:lnTo>
                  <a:lnTo>
                    <a:pt x="593166" y="100241"/>
                  </a:lnTo>
                  <a:lnTo>
                    <a:pt x="572985" y="63411"/>
                  </a:lnTo>
                  <a:lnTo>
                    <a:pt x="536829" y="6057"/>
                  </a:lnTo>
                  <a:lnTo>
                    <a:pt x="520687" y="6057"/>
                  </a:lnTo>
                  <a:lnTo>
                    <a:pt x="520687" y="119405"/>
                  </a:lnTo>
                  <a:lnTo>
                    <a:pt x="534479" y="119405"/>
                  </a:lnTo>
                  <a:lnTo>
                    <a:pt x="534479" y="70980"/>
                  </a:lnTo>
                  <a:lnTo>
                    <a:pt x="534276" y="45910"/>
                  </a:lnTo>
                  <a:lnTo>
                    <a:pt x="533463" y="24218"/>
                  </a:lnTo>
                  <a:lnTo>
                    <a:pt x="533971" y="24053"/>
                  </a:lnTo>
                  <a:lnTo>
                    <a:pt x="538480" y="33375"/>
                  </a:lnTo>
                  <a:lnTo>
                    <a:pt x="543585" y="42849"/>
                  </a:lnTo>
                  <a:lnTo>
                    <a:pt x="549148" y="52387"/>
                  </a:lnTo>
                  <a:lnTo>
                    <a:pt x="590981" y="119405"/>
                  </a:lnTo>
                  <a:lnTo>
                    <a:pt x="605777" y="119405"/>
                  </a:lnTo>
                  <a:lnTo>
                    <a:pt x="605777" y="6057"/>
                  </a:lnTo>
                  <a:close/>
                </a:path>
                <a:path w="718185" h="140334">
                  <a:moveTo>
                    <a:pt x="686003" y="107657"/>
                  </a:moveTo>
                  <a:lnTo>
                    <a:pt x="637565" y="107657"/>
                  </a:lnTo>
                  <a:lnTo>
                    <a:pt x="637565" y="6057"/>
                  </a:lnTo>
                  <a:lnTo>
                    <a:pt x="622769" y="6057"/>
                  </a:lnTo>
                  <a:lnTo>
                    <a:pt x="622769" y="107657"/>
                  </a:lnTo>
                  <a:lnTo>
                    <a:pt x="622769" y="119087"/>
                  </a:lnTo>
                  <a:lnTo>
                    <a:pt x="686003" y="119087"/>
                  </a:lnTo>
                  <a:lnTo>
                    <a:pt x="686003" y="107657"/>
                  </a:lnTo>
                  <a:close/>
                </a:path>
                <a:path w="718185" h="140334">
                  <a:moveTo>
                    <a:pt x="717956" y="71145"/>
                  </a:moveTo>
                  <a:lnTo>
                    <a:pt x="716000" y="48488"/>
                  </a:lnTo>
                  <a:lnTo>
                    <a:pt x="710907" y="29730"/>
                  </a:lnTo>
                  <a:lnTo>
                    <a:pt x="703821" y="14579"/>
                  </a:lnTo>
                  <a:lnTo>
                    <a:pt x="695909" y="2692"/>
                  </a:lnTo>
                  <a:lnTo>
                    <a:pt x="684479" y="2692"/>
                  </a:lnTo>
                  <a:lnTo>
                    <a:pt x="692797" y="16230"/>
                  </a:lnTo>
                  <a:lnTo>
                    <a:pt x="699465" y="31877"/>
                  </a:lnTo>
                  <a:lnTo>
                    <a:pt x="703884" y="50050"/>
                  </a:lnTo>
                  <a:lnTo>
                    <a:pt x="705497" y="71145"/>
                  </a:lnTo>
                  <a:lnTo>
                    <a:pt x="703859" y="92303"/>
                  </a:lnTo>
                  <a:lnTo>
                    <a:pt x="699401" y="110566"/>
                  </a:lnTo>
                  <a:lnTo>
                    <a:pt x="692721" y="126276"/>
                  </a:lnTo>
                  <a:lnTo>
                    <a:pt x="684479" y="139763"/>
                  </a:lnTo>
                  <a:lnTo>
                    <a:pt x="695909" y="139763"/>
                  </a:lnTo>
                  <a:lnTo>
                    <a:pt x="703795" y="127647"/>
                  </a:lnTo>
                  <a:lnTo>
                    <a:pt x="710831" y="112458"/>
                  </a:lnTo>
                  <a:lnTo>
                    <a:pt x="715924" y="93764"/>
                  </a:lnTo>
                  <a:lnTo>
                    <a:pt x="717956" y="71145"/>
                  </a:lnTo>
                  <a:close/>
                </a:path>
              </a:pathLst>
            </a:custGeom>
            <a:solidFill>
              <a:srgbClr val="B9BA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142928" y="1983295"/>
            <a:ext cx="1215390" cy="140335"/>
            <a:chOff x="5142928" y="1983295"/>
            <a:chExt cx="1215390" cy="140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2928" y="1988502"/>
              <a:ext cx="275463" cy="116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4205" y="1983295"/>
              <a:ext cx="904240" cy="140335"/>
            </a:xfrm>
            <a:custGeom>
              <a:avLst/>
              <a:gdLst/>
              <a:ahLst/>
              <a:cxnLst/>
              <a:rect l="l" t="t" r="r" b="b"/>
              <a:pathLst>
                <a:path w="904239" h="140335">
                  <a:moveTo>
                    <a:pt x="63233" y="107657"/>
                  </a:moveTo>
                  <a:lnTo>
                    <a:pt x="14795" y="107657"/>
                  </a:lnTo>
                  <a:lnTo>
                    <a:pt x="14795" y="6057"/>
                  </a:lnTo>
                  <a:lnTo>
                    <a:pt x="0" y="6057"/>
                  </a:lnTo>
                  <a:lnTo>
                    <a:pt x="0" y="107657"/>
                  </a:lnTo>
                  <a:lnTo>
                    <a:pt x="0" y="119087"/>
                  </a:lnTo>
                  <a:lnTo>
                    <a:pt x="63233" y="119087"/>
                  </a:lnTo>
                  <a:lnTo>
                    <a:pt x="63233" y="107657"/>
                  </a:lnTo>
                  <a:close/>
                </a:path>
                <a:path w="904239" h="140335">
                  <a:moveTo>
                    <a:pt x="85432" y="38011"/>
                  </a:moveTo>
                  <a:lnTo>
                    <a:pt x="70637" y="38011"/>
                  </a:lnTo>
                  <a:lnTo>
                    <a:pt x="70637" y="119405"/>
                  </a:lnTo>
                  <a:lnTo>
                    <a:pt x="85432" y="119405"/>
                  </a:lnTo>
                  <a:lnTo>
                    <a:pt x="85432" y="38011"/>
                  </a:lnTo>
                  <a:close/>
                </a:path>
                <a:path w="904239" h="140335">
                  <a:moveTo>
                    <a:pt x="87464" y="8255"/>
                  </a:moveTo>
                  <a:lnTo>
                    <a:pt x="83769" y="4051"/>
                  </a:lnTo>
                  <a:lnTo>
                    <a:pt x="72313" y="4051"/>
                  </a:lnTo>
                  <a:lnTo>
                    <a:pt x="68453" y="8255"/>
                  </a:lnTo>
                  <a:lnTo>
                    <a:pt x="68453" y="18681"/>
                  </a:lnTo>
                  <a:lnTo>
                    <a:pt x="72148" y="23050"/>
                  </a:lnTo>
                  <a:lnTo>
                    <a:pt x="83769" y="23050"/>
                  </a:lnTo>
                  <a:lnTo>
                    <a:pt x="87464" y="18681"/>
                  </a:lnTo>
                  <a:lnTo>
                    <a:pt x="87464" y="8255"/>
                  </a:lnTo>
                  <a:close/>
                </a:path>
                <a:path w="904239" h="140335">
                  <a:moveTo>
                    <a:pt x="140601" y="38011"/>
                  </a:moveTo>
                  <a:lnTo>
                    <a:pt x="119405" y="38011"/>
                  </a:lnTo>
                  <a:lnTo>
                    <a:pt x="119405" y="18503"/>
                  </a:lnTo>
                  <a:lnTo>
                    <a:pt x="104940" y="23037"/>
                  </a:lnTo>
                  <a:lnTo>
                    <a:pt x="104940" y="38011"/>
                  </a:lnTo>
                  <a:lnTo>
                    <a:pt x="92329" y="38011"/>
                  </a:lnTo>
                  <a:lnTo>
                    <a:pt x="92329" y="49276"/>
                  </a:lnTo>
                  <a:lnTo>
                    <a:pt x="104940" y="49276"/>
                  </a:lnTo>
                  <a:lnTo>
                    <a:pt x="104940" y="103251"/>
                  </a:lnTo>
                  <a:lnTo>
                    <a:pt x="106629" y="110502"/>
                  </a:lnTo>
                  <a:lnTo>
                    <a:pt x="114198" y="118910"/>
                  </a:lnTo>
                  <a:lnTo>
                    <a:pt x="119735" y="121246"/>
                  </a:lnTo>
                  <a:lnTo>
                    <a:pt x="132359" y="121246"/>
                  </a:lnTo>
                  <a:lnTo>
                    <a:pt x="136906" y="120243"/>
                  </a:lnTo>
                  <a:lnTo>
                    <a:pt x="139763" y="119240"/>
                  </a:lnTo>
                  <a:lnTo>
                    <a:pt x="139090" y="107962"/>
                  </a:lnTo>
                  <a:lnTo>
                    <a:pt x="136906" y="108648"/>
                  </a:lnTo>
                  <a:lnTo>
                    <a:pt x="134543" y="108978"/>
                  </a:lnTo>
                  <a:lnTo>
                    <a:pt x="122275" y="108978"/>
                  </a:lnTo>
                  <a:lnTo>
                    <a:pt x="119405" y="103251"/>
                  </a:lnTo>
                  <a:lnTo>
                    <a:pt x="119405" y="49276"/>
                  </a:lnTo>
                  <a:lnTo>
                    <a:pt x="140601" y="49276"/>
                  </a:lnTo>
                  <a:lnTo>
                    <a:pt x="140601" y="38011"/>
                  </a:lnTo>
                  <a:close/>
                </a:path>
                <a:path w="904239" h="140335">
                  <a:moveTo>
                    <a:pt x="218135" y="70967"/>
                  </a:moveTo>
                  <a:lnTo>
                    <a:pt x="215226" y="53682"/>
                  </a:lnTo>
                  <a:lnTo>
                    <a:pt x="208013" y="43027"/>
                  </a:lnTo>
                  <a:lnTo>
                    <a:pt x="198755" y="37655"/>
                  </a:lnTo>
                  <a:lnTo>
                    <a:pt x="189712" y="36156"/>
                  </a:lnTo>
                  <a:lnTo>
                    <a:pt x="184162" y="36156"/>
                  </a:lnTo>
                  <a:lnTo>
                    <a:pt x="178943" y="37668"/>
                  </a:lnTo>
                  <a:lnTo>
                    <a:pt x="174574" y="40360"/>
                  </a:lnTo>
                  <a:lnTo>
                    <a:pt x="170027" y="42722"/>
                  </a:lnTo>
                  <a:lnTo>
                    <a:pt x="166331" y="46583"/>
                  </a:lnTo>
                  <a:lnTo>
                    <a:pt x="163969" y="50800"/>
                  </a:lnTo>
                  <a:lnTo>
                    <a:pt x="163639" y="50800"/>
                  </a:lnTo>
                  <a:lnTo>
                    <a:pt x="163639" y="0"/>
                  </a:lnTo>
                  <a:lnTo>
                    <a:pt x="148844" y="0"/>
                  </a:lnTo>
                  <a:lnTo>
                    <a:pt x="148844" y="119405"/>
                  </a:lnTo>
                  <a:lnTo>
                    <a:pt x="163639" y="119405"/>
                  </a:lnTo>
                  <a:lnTo>
                    <a:pt x="163639" y="70294"/>
                  </a:lnTo>
                  <a:lnTo>
                    <a:pt x="163817" y="65252"/>
                  </a:lnTo>
                  <a:lnTo>
                    <a:pt x="167513" y="55156"/>
                  </a:lnTo>
                  <a:lnTo>
                    <a:pt x="174917" y="48425"/>
                  </a:lnTo>
                  <a:lnTo>
                    <a:pt x="184505" y="48425"/>
                  </a:lnTo>
                  <a:lnTo>
                    <a:pt x="193319" y="50355"/>
                  </a:lnTo>
                  <a:lnTo>
                    <a:pt x="199136" y="55562"/>
                  </a:lnTo>
                  <a:lnTo>
                    <a:pt x="202336" y="63271"/>
                  </a:lnTo>
                  <a:lnTo>
                    <a:pt x="203327" y="72656"/>
                  </a:lnTo>
                  <a:lnTo>
                    <a:pt x="203327" y="119405"/>
                  </a:lnTo>
                  <a:lnTo>
                    <a:pt x="218135" y="119405"/>
                  </a:lnTo>
                  <a:lnTo>
                    <a:pt x="218135" y="70967"/>
                  </a:lnTo>
                  <a:close/>
                </a:path>
                <a:path w="904239" h="140335">
                  <a:moveTo>
                    <a:pt x="248564" y="38011"/>
                  </a:moveTo>
                  <a:lnTo>
                    <a:pt x="233768" y="38011"/>
                  </a:lnTo>
                  <a:lnTo>
                    <a:pt x="233768" y="119405"/>
                  </a:lnTo>
                  <a:lnTo>
                    <a:pt x="248564" y="119405"/>
                  </a:lnTo>
                  <a:lnTo>
                    <a:pt x="248564" y="38011"/>
                  </a:lnTo>
                  <a:close/>
                </a:path>
                <a:path w="904239" h="140335">
                  <a:moveTo>
                    <a:pt x="250583" y="8255"/>
                  </a:moveTo>
                  <a:lnTo>
                    <a:pt x="246875" y="4051"/>
                  </a:lnTo>
                  <a:lnTo>
                    <a:pt x="235445" y="4051"/>
                  </a:lnTo>
                  <a:lnTo>
                    <a:pt x="231584" y="8255"/>
                  </a:lnTo>
                  <a:lnTo>
                    <a:pt x="231584" y="18681"/>
                  </a:lnTo>
                  <a:lnTo>
                    <a:pt x="235267" y="23050"/>
                  </a:lnTo>
                  <a:lnTo>
                    <a:pt x="246875" y="23050"/>
                  </a:lnTo>
                  <a:lnTo>
                    <a:pt x="250583" y="18681"/>
                  </a:lnTo>
                  <a:lnTo>
                    <a:pt x="250583" y="8255"/>
                  </a:lnTo>
                  <a:close/>
                </a:path>
                <a:path w="904239" h="140335">
                  <a:moveTo>
                    <a:pt x="333502" y="119418"/>
                  </a:moveTo>
                  <a:lnTo>
                    <a:pt x="332994" y="113030"/>
                  </a:lnTo>
                  <a:lnTo>
                    <a:pt x="332828" y="105625"/>
                  </a:lnTo>
                  <a:lnTo>
                    <a:pt x="332828" y="97218"/>
                  </a:lnTo>
                  <a:lnTo>
                    <a:pt x="332828" y="38011"/>
                  </a:lnTo>
                  <a:lnTo>
                    <a:pt x="318033" y="38011"/>
                  </a:lnTo>
                  <a:lnTo>
                    <a:pt x="318033" y="90652"/>
                  </a:lnTo>
                  <a:lnTo>
                    <a:pt x="317525" y="93345"/>
                  </a:lnTo>
                  <a:lnTo>
                    <a:pt x="313994" y="102095"/>
                  </a:lnTo>
                  <a:lnTo>
                    <a:pt x="307098" y="108978"/>
                  </a:lnTo>
                  <a:lnTo>
                    <a:pt x="297167" y="108978"/>
                  </a:lnTo>
                  <a:lnTo>
                    <a:pt x="288721" y="107086"/>
                  </a:lnTo>
                  <a:lnTo>
                    <a:pt x="283108" y="101765"/>
                  </a:lnTo>
                  <a:lnTo>
                    <a:pt x="279984" y="93535"/>
                  </a:lnTo>
                  <a:lnTo>
                    <a:pt x="279019" y="82931"/>
                  </a:lnTo>
                  <a:lnTo>
                    <a:pt x="279019" y="38011"/>
                  </a:lnTo>
                  <a:lnTo>
                    <a:pt x="264210" y="38011"/>
                  </a:lnTo>
                  <a:lnTo>
                    <a:pt x="264210" y="85610"/>
                  </a:lnTo>
                  <a:lnTo>
                    <a:pt x="266801" y="103174"/>
                  </a:lnTo>
                  <a:lnTo>
                    <a:pt x="273456" y="114096"/>
                  </a:lnTo>
                  <a:lnTo>
                    <a:pt x="282511" y="119697"/>
                  </a:lnTo>
                  <a:lnTo>
                    <a:pt x="292303" y="121259"/>
                  </a:lnTo>
                  <a:lnTo>
                    <a:pt x="302082" y="119824"/>
                  </a:lnTo>
                  <a:lnTo>
                    <a:pt x="309778" y="116154"/>
                  </a:lnTo>
                  <a:lnTo>
                    <a:pt x="315468" y="111264"/>
                  </a:lnTo>
                  <a:lnTo>
                    <a:pt x="319201" y="106121"/>
                  </a:lnTo>
                  <a:lnTo>
                    <a:pt x="319544" y="106121"/>
                  </a:lnTo>
                  <a:lnTo>
                    <a:pt x="320382" y="119418"/>
                  </a:lnTo>
                  <a:lnTo>
                    <a:pt x="333502" y="119418"/>
                  </a:lnTo>
                  <a:close/>
                </a:path>
                <a:path w="904239" h="140335">
                  <a:moveTo>
                    <a:pt x="465353" y="71475"/>
                  </a:moveTo>
                  <a:lnTo>
                    <a:pt x="462673" y="54038"/>
                  </a:lnTo>
                  <a:lnTo>
                    <a:pt x="455993" y="43230"/>
                  </a:lnTo>
                  <a:lnTo>
                    <a:pt x="447243" y="37706"/>
                  </a:lnTo>
                  <a:lnTo>
                    <a:pt x="438442" y="36156"/>
                  </a:lnTo>
                  <a:lnTo>
                    <a:pt x="430707" y="36156"/>
                  </a:lnTo>
                  <a:lnTo>
                    <a:pt x="425488" y="38176"/>
                  </a:lnTo>
                  <a:lnTo>
                    <a:pt x="417245" y="44399"/>
                  </a:lnTo>
                  <a:lnTo>
                    <a:pt x="413880" y="47764"/>
                  </a:lnTo>
                  <a:lnTo>
                    <a:pt x="411365" y="52476"/>
                  </a:lnTo>
                  <a:lnTo>
                    <a:pt x="411035" y="52476"/>
                  </a:lnTo>
                  <a:lnTo>
                    <a:pt x="407492" y="45885"/>
                  </a:lnTo>
                  <a:lnTo>
                    <a:pt x="402361" y="40716"/>
                  </a:lnTo>
                  <a:lnTo>
                    <a:pt x="395833" y="37363"/>
                  </a:lnTo>
                  <a:lnTo>
                    <a:pt x="388150" y="36156"/>
                  </a:lnTo>
                  <a:lnTo>
                    <a:pt x="379018" y="37414"/>
                  </a:lnTo>
                  <a:lnTo>
                    <a:pt x="371881" y="40741"/>
                  </a:lnTo>
                  <a:lnTo>
                    <a:pt x="366445" y="45529"/>
                  </a:lnTo>
                  <a:lnTo>
                    <a:pt x="362432" y="51130"/>
                  </a:lnTo>
                  <a:lnTo>
                    <a:pt x="361924" y="51130"/>
                  </a:lnTo>
                  <a:lnTo>
                    <a:pt x="361251" y="38011"/>
                  </a:lnTo>
                  <a:lnTo>
                    <a:pt x="348297" y="38011"/>
                  </a:lnTo>
                  <a:lnTo>
                    <a:pt x="348970" y="51460"/>
                  </a:lnTo>
                  <a:lnTo>
                    <a:pt x="348970" y="60032"/>
                  </a:lnTo>
                  <a:lnTo>
                    <a:pt x="348970" y="119405"/>
                  </a:lnTo>
                  <a:lnTo>
                    <a:pt x="363435" y="119405"/>
                  </a:lnTo>
                  <a:lnTo>
                    <a:pt x="363435" y="67779"/>
                  </a:lnTo>
                  <a:lnTo>
                    <a:pt x="363766" y="65252"/>
                  </a:lnTo>
                  <a:lnTo>
                    <a:pt x="366966" y="55664"/>
                  </a:lnTo>
                  <a:lnTo>
                    <a:pt x="373862" y="48272"/>
                  </a:lnTo>
                  <a:lnTo>
                    <a:pt x="382943" y="48272"/>
                  </a:lnTo>
                  <a:lnTo>
                    <a:pt x="390347" y="49923"/>
                  </a:lnTo>
                  <a:lnTo>
                    <a:pt x="395668" y="54546"/>
                  </a:lnTo>
                  <a:lnTo>
                    <a:pt x="398856" y="61620"/>
                  </a:lnTo>
                  <a:lnTo>
                    <a:pt x="399935" y="70637"/>
                  </a:lnTo>
                  <a:lnTo>
                    <a:pt x="399935" y="119405"/>
                  </a:lnTo>
                  <a:lnTo>
                    <a:pt x="414388" y="119405"/>
                  </a:lnTo>
                  <a:lnTo>
                    <a:pt x="414388" y="66421"/>
                  </a:lnTo>
                  <a:lnTo>
                    <a:pt x="414896" y="63741"/>
                  </a:lnTo>
                  <a:lnTo>
                    <a:pt x="418261" y="54483"/>
                  </a:lnTo>
                  <a:lnTo>
                    <a:pt x="424649" y="48272"/>
                  </a:lnTo>
                  <a:lnTo>
                    <a:pt x="433235" y="48272"/>
                  </a:lnTo>
                  <a:lnTo>
                    <a:pt x="440956" y="49974"/>
                  </a:lnTo>
                  <a:lnTo>
                    <a:pt x="446468" y="54876"/>
                  </a:lnTo>
                  <a:lnTo>
                    <a:pt x="449770" y="62750"/>
                  </a:lnTo>
                  <a:lnTo>
                    <a:pt x="450875" y="73329"/>
                  </a:lnTo>
                  <a:lnTo>
                    <a:pt x="450875" y="119405"/>
                  </a:lnTo>
                  <a:lnTo>
                    <a:pt x="465353" y="119405"/>
                  </a:lnTo>
                  <a:lnTo>
                    <a:pt x="465353" y="71475"/>
                  </a:lnTo>
                  <a:close/>
                </a:path>
                <a:path w="904239" h="140335">
                  <a:moveTo>
                    <a:pt x="512775" y="2692"/>
                  </a:moveTo>
                  <a:lnTo>
                    <a:pt x="501345" y="2692"/>
                  </a:lnTo>
                  <a:lnTo>
                    <a:pt x="493445" y="14770"/>
                  </a:lnTo>
                  <a:lnTo>
                    <a:pt x="486410" y="30022"/>
                  </a:lnTo>
                  <a:lnTo>
                    <a:pt x="481330" y="48818"/>
                  </a:lnTo>
                  <a:lnTo>
                    <a:pt x="479310" y="71488"/>
                  </a:lnTo>
                  <a:lnTo>
                    <a:pt x="481253" y="94030"/>
                  </a:lnTo>
                  <a:lnTo>
                    <a:pt x="486346" y="112687"/>
                  </a:lnTo>
                  <a:lnTo>
                    <a:pt x="493433" y="127812"/>
                  </a:lnTo>
                  <a:lnTo>
                    <a:pt x="501345" y="139763"/>
                  </a:lnTo>
                  <a:lnTo>
                    <a:pt x="512775" y="139763"/>
                  </a:lnTo>
                  <a:lnTo>
                    <a:pt x="504520" y="126238"/>
                  </a:lnTo>
                  <a:lnTo>
                    <a:pt x="497840" y="110629"/>
                  </a:lnTo>
                  <a:lnTo>
                    <a:pt x="493382" y="92557"/>
                  </a:lnTo>
                  <a:lnTo>
                    <a:pt x="491756" y="71653"/>
                  </a:lnTo>
                  <a:lnTo>
                    <a:pt x="493306" y="50304"/>
                  </a:lnTo>
                  <a:lnTo>
                    <a:pt x="497649" y="31940"/>
                  </a:lnTo>
                  <a:lnTo>
                    <a:pt x="504304" y="16192"/>
                  </a:lnTo>
                  <a:lnTo>
                    <a:pt x="512775" y="2692"/>
                  </a:lnTo>
                  <a:close/>
                </a:path>
                <a:path w="904239" h="140335">
                  <a:moveTo>
                    <a:pt x="581558" y="6057"/>
                  </a:moveTo>
                  <a:lnTo>
                    <a:pt x="520509" y="6057"/>
                  </a:lnTo>
                  <a:lnTo>
                    <a:pt x="520509" y="119405"/>
                  </a:lnTo>
                  <a:lnTo>
                    <a:pt x="535305" y="119405"/>
                  </a:lnTo>
                  <a:lnTo>
                    <a:pt x="535305" y="68122"/>
                  </a:lnTo>
                  <a:lnTo>
                    <a:pt x="578027" y="68122"/>
                  </a:lnTo>
                  <a:lnTo>
                    <a:pt x="578027" y="56007"/>
                  </a:lnTo>
                  <a:lnTo>
                    <a:pt x="535305" y="56007"/>
                  </a:lnTo>
                  <a:lnTo>
                    <a:pt x="535305" y="18326"/>
                  </a:lnTo>
                  <a:lnTo>
                    <a:pt x="581558" y="18326"/>
                  </a:lnTo>
                  <a:lnTo>
                    <a:pt x="581558" y="6057"/>
                  </a:lnTo>
                  <a:close/>
                </a:path>
                <a:path w="904239" h="140335">
                  <a:moveTo>
                    <a:pt x="604100" y="38011"/>
                  </a:moveTo>
                  <a:lnTo>
                    <a:pt x="589305" y="38011"/>
                  </a:lnTo>
                  <a:lnTo>
                    <a:pt x="589305" y="119405"/>
                  </a:lnTo>
                  <a:lnTo>
                    <a:pt x="604100" y="119405"/>
                  </a:lnTo>
                  <a:lnTo>
                    <a:pt x="604100" y="38011"/>
                  </a:lnTo>
                  <a:close/>
                </a:path>
                <a:path w="904239" h="140335">
                  <a:moveTo>
                    <a:pt x="606120" y="8255"/>
                  </a:moveTo>
                  <a:lnTo>
                    <a:pt x="602424" y="4051"/>
                  </a:lnTo>
                  <a:lnTo>
                    <a:pt x="590981" y="4051"/>
                  </a:lnTo>
                  <a:lnTo>
                    <a:pt x="587121" y="8255"/>
                  </a:lnTo>
                  <a:lnTo>
                    <a:pt x="587121" y="18681"/>
                  </a:lnTo>
                  <a:lnTo>
                    <a:pt x="590816" y="23050"/>
                  </a:lnTo>
                  <a:lnTo>
                    <a:pt x="602424" y="23050"/>
                  </a:lnTo>
                  <a:lnTo>
                    <a:pt x="606120" y="18681"/>
                  </a:lnTo>
                  <a:lnTo>
                    <a:pt x="606120" y="8255"/>
                  </a:lnTo>
                  <a:close/>
                </a:path>
                <a:path w="904239" h="140335">
                  <a:moveTo>
                    <a:pt x="689546" y="70802"/>
                  </a:moveTo>
                  <a:lnTo>
                    <a:pt x="686625" y="53619"/>
                  </a:lnTo>
                  <a:lnTo>
                    <a:pt x="679386" y="43014"/>
                  </a:lnTo>
                  <a:lnTo>
                    <a:pt x="670026" y="37655"/>
                  </a:lnTo>
                  <a:lnTo>
                    <a:pt x="660781" y="36156"/>
                  </a:lnTo>
                  <a:lnTo>
                    <a:pt x="651471" y="37465"/>
                  </a:lnTo>
                  <a:lnTo>
                    <a:pt x="643801" y="40894"/>
                  </a:lnTo>
                  <a:lnTo>
                    <a:pt x="637882" y="45745"/>
                  </a:lnTo>
                  <a:lnTo>
                    <a:pt x="633869" y="51295"/>
                  </a:lnTo>
                  <a:lnTo>
                    <a:pt x="633539" y="51295"/>
                  </a:lnTo>
                  <a:lnTo>
                    <a:pt x="632688" y="38011"/>
                  </a:lnTo>
                  <a:lnTo>
                    <a:pt x="619582" y="38011"/>
                  </a:lnTo>
                  <a:lnTo>
                    <a:pt x="620077" y="44729"/>
                  </a:lnTo>
                  <a:lnTo>
                    <a:pt x="620255" y="51460"/>
                  </a:lnTo>
                  <a:lnTo>
                    <a:pt x="620255" y="60032"/>
                  </a:lnTo>
                  <a:lnTo>
                    <a:pt x="620255" y="119405"/>
                  </a:lnTo>
                  <a:lnTo>
                    <a:pt x="635050" y="119405"/>
                  </a:lnTo>
                  <a:lnTo>
                    <a:pt x="635050" y="67945"/>
                  </a:lnTo>
                  <a:lnTo>
                    <a:pt x="635381" y="65252"/>
                  </a:lnTo>
                  <a:lnTo>
                    <a:pt x="638759" y="55156"/>
                  </a:lnTo>
                  <a:lnTo>
                    <a:pt x="646328" y="48272"/>
                  </a:lnTo>
                  <a:lnTo>
                    <a:pt x="655916" y="48272"/>
                  </a:lnTo>
                  <a:lnTo>
                    <a:pt x="664730" y="50215"/>
                  </a:lnTo>
                  <a:lnTo>
                    <a:pt x="670547" y="55460"/>
                  </a:lnTo>
                  <a:lnTo>
                    <a:pt x="673747" y="63169"/>
                  </a:lnTo>
                  <a:lnTo>
                    <a:pt x="674738" y="72478"/>
                  </a:lnTo>
                  <a:lnTo>
                    <a:pt x="674738" y="119405"/>
                  </a:lnTo>
                  <a:lnTo>
                    <a:pt x="689546" y="119405"/>
                  </a:lnTo>
                  <a:lnTo>
                    <a:pt x="689546" y="70802"/>
                  </a:lnTo>
                  <a:close/>
                </a:path>
                <a:path w="904239" h="140335">
                  <a:moveTo>
                    <a:pt x="719963" y="38011"/>
                  </a:moveTo>
                  <a:lnTo>
                    <a:pt x="705167" y="38011"/>
                  </a:lnTo>
                  <a:lnTo>
                    <a:pt x="705167" y="119405"/>
                  </a:lnTo>
                  <a:lnTo>
                    <a:pt x="719963" y="119405"/>
                  </a:lnTo>
                  <a:lnTo>
                    <a:pt x="719963" y="38011"/>
                  </a:lnTo>
                  <a:close/>
                </a:path>
                <a:path w="904239" h="140335">
                  <a:moveTo>
                    <a:pt x="721982" y="8255"/>
                  </a:moveTo>
                  <a:lnTo>
                    <a:pt x="718273" y="4051"/>
                  </a:lnTo>
                  <a:lnTo>
                    <a:pt x="706843" y="4051"/>
                  </a:lnTo>
                  <a:lnTo>
                    <a:pt x="702983" y="8255"/>
                  </a:lnTo>
                  <a:lnTo>
                    <a:pt x="702983" y="18681"/>
                  </a:lnTo>
                  <a:lnTo>
                    <a:pt x="706678" y="23050"/>
                  </a:lnTo>
                  <a:lnTo>
                    <a:pt x="718273" y="23050"/>
                  </a:lnTo>
                  <a:lnTo>
                    <a:pt x="721982" y="18681"/>
                  </a:lnTo>
                  <a:lnTo>
                    <a:pt x="721982" y="8255"/>
                  </a:lnTo>
                  <a:close/>
                </a:path>
                <a:path w="904239" h="140335">
                  <a:moveTo>
                    <a:pt x="783704" y="96710"/>
                  </a:moveTo>
                  <a:lnTo>
                    <a:pt x="751763" y="68122"/>
                  </a:lnTo>
                  <a:lnTo>
                    <a:pt x="747052" y="65087"/>
                  </a:lnTo>
                  <a:lnTo>
                    <a:pt x="747052" y="52146"/>
                  </a:lnTo>
                  <a:lnTo>
                    <a:pt x="751763" y="47091"/>
                  </a:lnTo>
                  <a:lnTo>
                    <a:pt x="768070" y="47091"/>
                  </a:lnTo>
                  <a:lnTo>
                    <a:pt x="773963" y="49949"/>
                  </a:lnTo>
                  <a:lnTo>
                    <a:pt x="777163" y="51803"/>
                  </a:lnTo>
                  <a:lnTo>
                    <a:pt x="780681" y="41211"/>
                  </a:lnTo>
                  <a:lnTo>
                    <a:pt x="776312" y="38354"/>
                  </a:lnTo>
                  <a:lnTo>
                    <a:pt x="769086" y="36169"/>
                  </a:lnTo>
                  <a:lnTo>
                    <a:pt x="760831" y="36169"/>
                  </a:lnTo>
                  <a:lnTo>
                    <a:pt x="749134" y="38061"/>
                  </a:lnTo>
                  <a:lnTo>
                    <a:pt x="740295" y="43192"/>
                  </a:lnTo>
                  <a:lnTo>
                    <a:pt x="734707" y="50787"/>
                  </a:lnTo>
                  <a:lnTo>
                    <a:pt x="732764" y="60032"/>
                  </a:lnTo>
                  <a:lnTo>
                    <a:pt x="734060" y="67005"/>
                  </a:lnTo>
                  <a:lnTo>
                    <a:pt x="738047" y="73202"/>
                  </a:lnTo>
                  <a:lnTo>
                    <a:pt x="744816" y="78587"/>
                  </a:lnTo>
                  <a:lnTo>
                    <a:pt x="754456" y="83083"/>
                  </a:lnTo>
                  <a:lnTo>
                    <a:pt x="765213" y="87122"/>
                  </a:lnTo>
                  <a:lnTo>
                    <a:pt x="769416" y="90982"/>
                  </a:lnTo>
                  <a:lnTo>
                    <a:pt x="769416" y="104952"/>
                  </a:lnTo>
                  <a:lnTo>
                    <a:pt x="764374" y="110159"/>
                  </a:lnTo>
                  <a:lnTo>
                    <a:pt x="746379" y="110159"/>
                  </a:lnTo>
                  <a:lnTo>
                    <a:pt x="738632" y="107124"/>
                  </a:lnTo>
                  <a:lnTo>
                    <a:pt x="734098" y="104444"/>
                  </a:lnTo>
                  <a:lnTo>
                    <a:pt x="730567" y="115544"/>
                  </a:lnTo>
                  <a:lnTo>
                    <a:pt x="736282" y="118910"/>
                  </a:lnTo>
                  <a:lnTo>
                    <a:pt x="744524" y="121259"/>
                  </a:lnTo>
                  <a:lnTo>
                    <a:pt x="753440" y="121259"/>
                  </a:lnTo>
                  <a:lnTo>
                    <a:pt x="766178" y="119468"/>
                  </a:lnTo>
                  <a:lnTo>
                    <a:pt x="775690" y="114414"/>
                  </a:lnTo>
                  <a:lnTo>
                    <a:pt x="781646" y="106654"/>
                  </a:lnTo>
                  <a:lnTo>
                    <a:pt x="783704" y="96710"/>
                  </a:lnTo>
                  <a:close/>
                </a:path>
                <a:path w="904239" h="140335">
                  <a:moveTo>
                    <a:pt x="863600" y="70967"/>
                  </a:moveTo>
                  <a:lnTo>
                    <a:pt x="860691" y="53682"/>
                  </a:lnTo>
                  <a:lnTo>
                    <a:pt x="853478" y="43027"/>
                  </a:lnTo>
                  <a:lnTo>
                    <a:pt x="844219" y="37655"/>
                  </a:lnTo>
                  <a:lnTo>
                    <a:pt x="835177" y="36156"/>
                  </a:lnTo>
                  <a:lnTo>
                    <a:pt x="829627" y="36156"/>
                  </a:lnTo>
                  <a:lnTo>
                    <a:pt x="824407" y="37668"/>
                  </a:lnTo>
                  <a:lnTo>
                    <a:pt x="820039" y="40360"/>
                  </a:lnTo>
                  <a:lnTo>
                    <a:pt x="815492" y="42722"/>
                  </a:lnTo>
                  <a:lnTo>
                    <a:pt x="811796" y="46583"/>
                  </a:lnTo>
                  <a:lnTo>
                    <a:pt x="809434" y="50800"/>
                  </a:lnTo>
                  <a:lnTo>
                    <a:pt x="809104" y="50800"/>
                  </a:lnTo>
                  <a:lnTo>
                    <a:pt x="809104" y="0"/>
                  </a:lnTo>
                  <a:lnTo>
                    <a:pt x="794308" y="0"/>
                  </a:lnTo>
                  <a:lnTo>
                    <a:pt x="794308" y="119405"/>
                  </a:lnTo>
                  <a:lnTo>
                    <a:pt x="809104" y="119405"/>
                  </a:lnTo>
                  <a:lnTo>
                    <a:pt x="809104" y="70294"/>
                  </a:lnTo>
                  <a:lnTo>
                    <a:pt x="809282" y="65252"/>
                  </a:lnTo>
                  <a:lnTo>
                    <a:pt x="812977" y="55156"/>
                  </a:lnTo>
                  <a:lnTo>
                    <a:pt x="820381" y="48425"/>
                  </a:lnTo>
                  <a:lnTo>
                    <a:pt x="829970" y="48425"/>
                  </a:lnTo>
                  <a:lnTo>
                    <a:pt x="838784" y="50355"/>
                  </a:lnTo>
                  <a:lnTo>
                    <a:pt x="844600" y="55562"/>
                  </a:lnTo>
                  <a:lnTo>
                    <a:pt x="847801" y="63271"/>
                  </a:lnTo>
                  <a:lnTo>
                    <a:pt x="848791" y="72656"/>
                  </a:lnTo>
                  <a:lnTo>
                    <a:pt x="848791" y="119405"/>
                  </a:lnTo>
                  <a:lnTo>
                    <a:pt x="863600" y="119405"/>
                  </a:lnTo>
                  <a:lnTo>
                    <a:pt x="863600" y="70967"/>
                  </a:lnTo>
                  <a:close/>
                </a:path>
                <a:path w="904239" h="140335">
                  <a:moveTo>
                    <a:pt x="903795" y="71132"/>
                  </a:moveTo>
                  <a:lnTo>
                    <a:pt x="901839" y="48475"/>
                  </a:lnTo>
                  <a:lnTo>
                    <a:pt x="896747" y="29730"/>
                  </a:lnTo>
                  <a:lnTo>
                    <a:pt x="889660" y="14566"/>
                  </a:lnTo>
                  <a:lnTo>
                    <a:pt x="881748" y="2692"/>
                  </a:lnTo>
                  <a:lnTo>
                    <a:pt x="870318" y="2692"/>
                  </a:lnTo>
                  <a:lnTo>
                    <a:pt x="878636" y="16230"/>
                  </a:lnTo>
                  <a:lnTo>
                    <a:pt x="885304" y="31877"/>
                  </a:lnTo>
                  <a:lnTo>
                    <a:pt x="889723" y="50038"/>
                  </a:lnTo>
                  <a:lnTo>
                    <a:pt x="891336" y="71132"/>
                  </a:lnTo>
                  <a:lnTo>
                    <a:pt x="889698" y="92290"/>
                  </a:lnTo>
                  <a:lnTo>
                    <a:pt x="885240" y="110553"/>
                  </a:lnTo>
                  <a:lnTo>
                    <a:pt x="878560" y="126276"/>
                  </a:lnTo>
                  <a:lnTo>
                    <a:pt x="870318" y="139763"/>
                  </a:lnTo>
                  <a:lnTo>
                    <a:pt x="881748" y="139763"/>
                  </a:lnTo>
                  <a:lnTo>
                    <a:pt x="889635" y="127647"/>
                  </a:lnTo>
                  <a:lnTo>
                    <a:pt x="896670" y="112458"/>
                  </a:lnTo>
                  <a:lnTo>
                    <a:pt x="901763" y="93764"/>
                  </a:lnTo>
                  <a:lnTo>
                    <a:pt x="903795" y="71132"/>
                  </a:lnTo>
                  <a:close/>
                </a:path>
              </a:pathLst>
            </a:custGeom>
            <a:solidFill>
              <a:srgbClr val="B9BA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994" y="287718"/>
            <a:ext cx="7554595" cy="6676390"/>
            <a:chOff x="5994" y="287718"/>
            <a:chExt cx="7554595" cy="6676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2928" y="2972625"/>
              <a:ext cx="275463" cy="1160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54205" y="2967405"/>
              <a:ext cx="1112520" cy="154940"/>
            </a:xfrm>
            <a:custGeom>
              <a:avLst/>
              <a:gdLst/>
              <a:ahLst/>
              <a:cxnLst/>
              <a:rect l="l" t="t" r="r" b="b"/>
              <a:pathLst>
                <a:path w="1112520" h="154939">
                  <a:moveTo>
                    <a:pt x="63233" y="107670"/>
                  </a:moveTo>
                  <a:lnTo>
                    <a:pt x="14795" y="107670"/>
                  </a:lnTo>
                  <a:lnTo>
                    <a:pt x="14795" y="6070"/>
                  </a:lnTo>
                  <a:lnTo>
                    <a:pt x="0" y="6070"/>
                  </a:lnTo>
                  <a:lnTo>
                    <a:pt x="0" y="107670"/>
                  </a:lnTo>
                  <a:lnTo>
                    <a:pt x="0" y="119100"/>
                  </a:lnTo>
                  <a:lnTo>
                    <a:pt x="63233" y="119100"/>
                  </a:lnTo>
                  <a:lnTo>
                    <a:pt x="63233" y="107670"/>
                  </a:lnTo>
                  <a:close/>
                </a:path>
                <a:path w="1112520" h="154939">
                  <a:moveTo>
                    <a:pt x="85432" y="38023"/>
                  </a:moveTo>
                  <a:lnTo>
                    <a:pt x="70637" y="38023"/>
                  </a:lnTo>
                  <a:lnTo>
                    <a:pt x="70637" y="119418"/>
                  </a:lnTo>
                  <a:lnTo>
                    <a:pt x="85432" y="119418"/>
                  </a:lnTo>
                  <a:lnTo>
                    <a:pt x="85432" y="38023"/>
                  </a:lnTo>
                  <a:close/>
                </a:path>
                <a:path w="1112520" h="154939">
                  <a:moveTo>
                    <a:pt x="87464" y="8242"/>
                  </a:moveTo>
                  <a:lnTo>
                    <a:pt x="83769" y="4038"/>
                  </a:lnTo>
                  <a:lnTo>
                    <a:pt x="72313" y="4038"/>
                  </a:lnTo>
                  <a:lnTo>
                    <a:pt x="68453" y="8242"/>
                  </a:lnTo>
                  <a:lnTo>
                    <a:pt x="68453" y="18681"/>
                  </a:lnTo>
                  <a:lnTo>
                    <a:pt x="72148" y="23050"/>
                  </a:lnTo>
                  <a:lnTo>
                    <a:pt x="83769" y="23050"/>
                  </a:lnTo>
                  <a:lnTo>
                    <a:pt x="87464" y="18681"/>
                  </a:lnTo>
                  <a:lnTo>
                    <a:pt x="87464" y="8242"/>
                  </a:lnTo>
                  <a:close/>
                </a:path>
                <a:path w="1112520" h="154939">
                  <a:moveTo>
                    <a:pt x="140601" y="38023"/>
                  </a:moveTo>
                  <a:lnTo>
                    <a:pt x="119405" y="38023"/>
                  </a:lnTo>
                  <a:lnTo>
                    <a:pt x="119405" y="18516"/>
                  </a:lnTo>
                  <a:lnTo>
                    <a:pt x="104940" y="23050"/>
                  </a:lnTo>
                  <a:lnTo>
                    <a:pt x="104940" y="38023"/>
                  </a:lnTo>
                  <a:lnTo>
                    <a:pt x="92329" y="38023"/>
                  </a:lnTo>
                  <a:lnTo>
                    <a:pt x="92329" y="49288"/>
                  </a:lnTo>
                  <a:lnTo>
                    <a:pt x="104940" y="49288"/>
                  </a:lnTo>
                  <a:lnTo>
                    <a:pt x="104940" y="103276"/>
                  </a:lnTo>
                  <a:lnTo>
                    <a:pt x="106629" y="110502"/>
                  </a:lnTo>
                  <a:lnTo>
                    <a:pt x="114198" y="118910"/>
                  </a:lnTo>
                  <a:lnTo>
                    <a:pt x="119735" y="121272"/>
                  </a:lnTo>
                  <a:lnTo>
                    <a:pt x="132359" y="121272"/>
                  </a:lnTo>
                  <a:lnTo>
                    <a:pt x="136906" y="120269"/>
                  </a:lnTo>
                  <a:lnTo>
                    <a:pt x="139763" y="119253"/>
                  </a:lnTo>
                  <a:lnTo>
                    <a:pt x="139090" y="107988"/>
                  </a:lnTo>
                  <a:lnTo>
                    <a:pt x="136906" y="108648"/>
                  </a:lnTo>
                  <a:lnTo>
                    <a:pt x="134543" y="108991"/>
                  </a:lnTo>
                  <a:lnTo>
                    <a:pt x="122275" y="108991"/>
                  </a:lnTo>
                  <a:lnTo>
                    <a:pt x="119405" y="103276"/>
                  </a:lnTo>
                  <a:lnTo>
                    <a:pt x="119405" y="49288"/>
                  </a:lnTo>
                  <a:lnTo>
                    <a:pt x="140601" y="49288"/>
                  </a:lnTo>
                  <a:lnTo>
                    <a:pt x="140601" y="38023"/>
                  </a:lnTo>
                  <a:close/>
                </a:path>
                <a:path w="1112520" h="154939">
                  <a:moveTo>
                    <a:pt x="218135" y="70980"/>
                  </a:moveTo>
                  <a:lnTo>
                    <a:pt x="215226" y="53695"/>
                  </a:lnTo>
                  <a:lnTo>
                    <a:pt x="208013" y="43040"/>
                  </a:lnTo>
                  <a:lnTo>
                    <a:pt x="198755" y="37668"/>
                  </a:lnTo>
                  <a:lnTo>
                    <a:pt x="189712" y="36169"/>
                  </a:lnTo>
                  <a:lnTo>
                    <a:pt x="184162" y="36169"/>
                  </a:lnTo>
                  <a:lnTo>
                    <a:pt x="178943" y="37680"/>
                  </a:lnTo>
                  <a:lnTo>
                    <a:pt x="174574" y="40373"/>
                  </a:lnTo>
                  <a:lnTo>
                    <a:pt x="170027" y="42722"/>
                  </a:lnTo>
                  <a:lnTo>
                    <a:pt x="166331" y="46596"/>
                  </a:lnTo>
                  <a:lnTo>
                    <a:pt x="163969" y="50800"/>
                  </a:lnTo>
                  <a:lnTo>
                    <a:pt x="163639" y="50800"/>
                  </a:lnTo>
                  <a:lnTo>
                    <a:pt x="163639" y="0"/>
                  </a:lnTo>
                  <a:lnTo>
                    <a:pt x="148844" y="0"/>
                  </a:lnTo>
                  <a:lnTo>
                    <a:pt x="148844" y="119418"/>
                  </a:lnTo>
                  <a:lnTo>
                    <a:pt x="163639" y="119418"/>
                  </a:lnTo>
                  <a:lnTo>
                    <a:pt x="163639" y="70307"/>
                  </a:lnTo>
                  <a:lnTo>
                    <a:pt x="163817" y="65252"/>
                  </a:lnTo>
                  <a:lnTo>
                    <a:pt x="167513" y="55168"/>
                  </a:lnTo>
                  <a:lnTo>
                    <a:pt x="174917" y="48437"/>
                  </a:lnTo>
                  <a:lnTo>
                    <a:pt x="184505" y="48437"/>
                  </a:lnTo>
                  <a:lnTo>
                    <a:pt x="193319" y="50355"/>
                  </a:lnTo>
                  <a:lnTo>
                    <a:pt x="199136" y="55575"/>
                  </a:lnTo>
                  <a:lnTo>
                    <a:pt x="202336" y="63271"/>
                  </a:lnTo>
                  <a:lnTo>
                    <a:pt x="203327" y="72656"/>
                  </a:lnTo>
                  <a:lnTo>
                    <a:pt x="203327" y="119418"/>
                  </a:lnTo>
                  <a:lnTo>
                    <a:pt x="218135" y="119418"/>
                  </a:lnTo>
                  <a:lnTo>
                    <a:pt x="218135" y="70980"/>
                  </a:lnTo>
                  <a:close/>
                </a:path>
                <a:path w="1112520" h="154939">
                  <a:moveTo>
                    <a:pt x="248564" y="38023"/>
                  </a:moveTo>
                  <a:lnTo>
                    <a:pt x="233768" y="38023"/>
                  </a:lnTo>
                  <a:lnTo>
                    <a:pt x="233768" y="119418"/>
                  </a:lnTo>
                  <a:lnTo>
                    <a:pt x="248564" y="119418"/>
                  </a:lnTo>
                  <a:lnTo>
                    <a:pt x="248564" y="38023"/>
                  </a:lnTo>
                  <a:close/>
                </a:path>
                <a:path w="1112520" h="154939">
                  <a:moveTo>
                    <a:pt x="250583" y="8242"/>
                  </a:moveTo>
                  <a:lnTo>
                    <a:pt x="246875" y="4038"/>
                  </a:lnTo>
                  <a:lnTo>
                    <a:pt x="235445" y="4038"/>
                  </a:lnTo>
                  <a:lnTo>
                    <a:pt x="231584" y="8242"/>
                  </a:lnTo>
                  <a:lnTo>
                    <a:pt x="231584" y="18681"/>
                  </a:lnTo>
                  <a:lnTo>
                    <a:pt x="235267" y="23050"/>
                  </a:lnTo>
                  <a:lnTo>
                    <a:pt x="246875" y="23050"/>
                  </a:lnTo>
                  <a:lnTo>
                    <a:pt x="250583" y="18681"/>
                  </a:lnTo>
                  <a:lnTo>
                    <a:pt x="250583" y="8242"/>
                  </a:lnTo>
                  <a:close/>
                </a:path>
                <a:path w="1112520" h="154939">
                  <a:moveTo>
                    <a:pt x="333502" y="119418"/>
                  </a:moveTo>
                  <a:lnTo>
                    <a:pt x="332994" y="113017"/>
                  </a:lnTo>
                  <a:lnTo>
                    <a:pt x="332828" y="105613"/>
                  </a:lnTo>
                  <a:lnTo>
                    <a:pt x="332828" y="97205"/>
                  </a:lnTo>
                  <a:lnTo>
                    <a:pt x="332828" y="38011"/>
                  </a:lnTo>
                  <a:lnTo>
                    <a:pt x="318033" y="38011"/>
                  </a:lnTo>
                  <a:lnTo>
                    <a:pt x="318033" y="90639"/>
                  </a:lnTo>
                  <a:lnTo>
                    <a:pt x="317525" y="93345"/>
                  </a:lnTo>
                  <a:lnTo>
                    <a:pt x="313994" y="102095"/>
                  </a:lnTo>
                  <a:lnTo>
                    <a:pt x="307098" y="108978"/>
                  </a:lnTo>
                  <a:lnTo>
                    <a:pt x="297167" y="108978"/>
                  </a:lnTo>
                  <a:lnTo>
                    <a:pt x="288721" y="107086"/>
                  </a:lnTo>
                  <a:lnTo>
                    <a:pt x="283108" y="101752"/>
                  </a:lnTo>
                  <a:lnTo>
                    <a:pt x="279984" y="93522"/>
                  </a:lnTo>
                  <a:lnTo>
                    <a:pt x="279019" y="82918"/>
                  </a:lnTo>
                  <a:lnTo>
                    <a:pt x="279019" y="38011"/>
                  </a:lnTo>
                  <a:lnTo>
                    <a:pt x="264210" y="38011"/>
                  </a:lnTo>
                  <a:lnTo>
                    <a:pt x="264210" y="85610"/>
                  </a:lnTo>
                  <a:lnTo>
                    <a:pt x="266801" y="103174"/>
                  </a:lnTo>
                  <a:lnTo>
                    <a:pt x="273456" y="114096"/>
                  </a:lnTo>
                  <a:lnTo>
                    <a:pt x="282511" y="119697"/>
                  </a:lnTo>
                  <a:lnTo>
                    <a:pt x="292303" y="121259"/>
                  </a:lnTo>
                  <a:lnTo>
                    <a:pt x="302082" y="119824"/>
                  </a:lnTo>
                  <a:lnTo>
                    <a:pt x="309778" y="116154"/>
                  </a:lnTo>
                  <a:lnTo>
                    <a:pt x="315468" y="111264"/>
                  </a:lnTo>
                  <a:lnTo>
                    <a:pt x="319201" y="106121"/>
                  </a:lnTo>
                  <a:lnTo>
                    <a:pt x="319544" y="106121"/>
                  </a:lnTo>
                  <a:lnTo>
                    <a:pt x="320382" y="119418"/>
                  </a:lnTo>
                  <a:lnTo>
                    <a:pt x="333502" y="119418"/>
                  </a:lnTo>
                  <a:close/>
                </a:path>
                <a:path w="1112520" h="154939">
                  <a:moveTo>
                    <a:pt x="465353" y="71488"/>
                  </a:moveTo>
                  <a:lnTo>
                    <a:pt x="462673" y="54051"/>
                  </a:lnTo>
                  <a:lnTo>
                    <a:pt x="455993" y="43243"/>
                  </a:lnTo>
                  <a:lnTo>
                    <a:pt x="447243" y="37719"/>
                  </a:lnTo>
                  <a:lnTo>
                    <a:pt x="438442" y="36169"/>
                  </a:lnTo>
                  <a:lnTo>
                    <a:pt x="430707" y="36169"/>
                  </a:lnTo>
                  <a:lnTo>
                    <a:pt x="425488" y="38188"/>
                  </a:lnTo>
                  <a:lnTo>
                    <a:pt x="417245" y="44399"/>
                  </a:lnTo>
                  <a:lnTo>
                    <a:pt x="413880" y="47777"/>
                  </a:lnTo>
                  <a:lnTo>
                    <a:pt x="411365" y="52476"/>
                  </a:lnTo>
                  <a:lnTo>
                    <a:pt x="411035" y="52476"/>
                  </a:lnTo>
                  <a:lnTo>
                    <a:pt x="407492" y="45885"/>
                  </a:lnTo>
                  <a:lnTo>
                    <a:pt x="402361" y="40728"/>
                  </a:lnTo>
                  <a:lnTo>
                    <a:pt x="395833" y="37376"/>
                  </a:lnTo>
                  <a:lnTo>
                    <a:pt x="388150" y="36169"/>
                  </a:lnTo>
                  <a:lnTo>
                    <a:pt x="379018" y="37426"/>
                  </a:lnTo>
                  <a:lnTo>
                    <a:pt x="371881" y="40754"/>
                  </a:lnTo>
                  <a:lnTo>
                    <a:pt x="366445" y="45529"/>
                  </a:lnTo>
                  <a:lnTo>
                    <a:pt x="362432" y="51130"/>
                  </a:lnTo>
                  <a:lnTo>
                    <a:pt x="361924" y="51130"/>
                  </a:lnTo>
                  <a:lnTo>
                    <a:pt x="361251" y="38023"/>
                  </a:lnTo>
                  <a:lnTo>
                    <a:pt x="348297" y="38023"/>
                  </a:lnTo>
                  <a:lnTo>
                    <a:pt x="348970" y="51473"/>
                  </a:lnTo>
                  <a:lnTo>
                    <a:pt x="348970" y="60045"/>
                  </a:lnTo>
                  <a:lnTo>
                    <a:pt x="348970" y="119418"/>
                  </a:lnTo>
                  <a:lnTo>
                    <a:pt x="363435" y="119418"/>
                  </a:lnTo>
                  <a:lnTo>
                    <a:pt x="363435" y="67779"/>
                  </a:lnTo>
                  <a:lnTo>
                    <a:pt x="363766" y="65252"/>
                  </a:lnTo>
                  <a:lnTo>
                    <a:pt x="366966" y="55664"/>
                  </a:lnTo>
                  <a:lnTo>
                    <a:pt x="373862" y="48272"/>
                  </a:lnTo>
                  <a:lnTo>
                    <a:pt x="382943" y="48272"/>
                  </a:lnTo>
                  <a:lnTo>
                    <a:pt x="390347" y="49923"/>
                  </a:lnTo>
                  <a:lnTo>
                    <a:pt x="395668" y="54546"/>
                  </a:lnTo>
                  <a:lnTo>
                    <a:pt x="398856" y="61620"/>
                  </a:lnTo>
                  <a:lnTo>
                    <a:pt x="399935" y="70637"/>
                  </a:lnTo>
                  <a:lnTo>
                    <a:pt x="399935" y="119418"/>
                  </a:lnTo>
                  <a:lnTo>
                    <a:pt x="414388" y="119418"/>
                  </a:lnTo>
                  <a:lnTo>
                    <a:pt x="414388" y="66433"/>
                  </a:lnTo>
                  <a:lnTo>
                    <a:pt x="414896" y="63754"/>
                  </a:lnTo>
                  <a:lnTo>
                    <a:pt x="415569" y="61556"/>
                  </a:lnTo>
                  <a:lnTo>
                    <a:pt x="418261" y="54495"/>
                  </a:lnTo>
                  <a:lnTo>
                    <a:pt x="424649" y="48272"/>
                  </a:lnTo>
                  <a:lnTo>
                    <a:pt x="433235" y="48272"/>
                  </a:lnTo>
                  <a:lnTo>
                    <a:pt x="440956" y="49974"/>
                  </a:lnTo>
                  <a:lnTo>
                    <a:pt x="446468" y="54876"/>
                  </a:lnTo>
                  <a:lnTo>
                    <a:pt x="449770" y="62750"/>
                  </a:lnTo>
                  <a:lnTo>
                    <a:pt x="450875" y="73329"/>
                  </a:lnTo>
                  <a:lnTo>
                    <a:pt x="450875" y="119418"/>
                  </a:lnTo>
                  <a:lnTo>
                    <a:pt x="465353" y="119418"/>
                  </a:lnTo>
                  <a:lnTo>
                    <a:pt x="465353" y="71488"/>
                  </a:lnTo>
                  <a:close/>
                </a:path>
                <a:path w="1112520" h="154939">
                  <a:moveTo>
                    <a:pt x="512775" y="2692"/>
                  </a:moveTo>
                  <a:lnTo>
                    <a:pt x="501345" y="2692"/>
                  </a:lnTo>
                  <a:lnTo>
                    <a:pt x="493445" y="14770"/>
                  </a:lnTo>
                  <a:lnTo>
                    <a:pt x="486410" y="30022"/>
                  </a:lnTo>
                  <a:lnTo>
                    <a:pt x="481330" y="48818"/>
                  </a:lnTo>
                  <a:lnTo>
                    <a:pt x="479310" y="71488"/>
                  </a:lnTo>
                  <a:lnTo>
                    <a:pt x="481253" y="94030"/>
                  </a:lnTo>
                  <a:lnTo>
                    <a:pt x="486346" y="112687"/>
                  </a:lnTo>
                  <a:lnTo>
                    <a:pt x="493433" y="127825"/>
                  </a:lnTo>
                  <a:lnTo>
                    <a:pt x="501345" y="139750"/>
                  </a:lnTo>
                  <a:lnTo>
                    <a:pt x="512775" y="139750"/>
                  </a:lnTo>
                  <a:lnTo>
                    <a:pt x="504520" y="126238"/>
                  </a:lnTo>
                  <a:lnTo>
                    <a:pt x="497840" y="110629"/>
                  </a:lnTo>
                  <a:lnTo>
                    <a:pt x="493382" y="92557"/>
                  </a:lnTo>
                  <a:lnTo>
                    <a:pt x="491756" y="71640"/>
                  </a:lnTo>
                  <a:lnTo>
                    <a:pt x="493306" y="50304"/>
                  </a:lnTo>
                  <a:lnTo>
                    <a:pt x="497649" y="31940"/>
                  </a:lnTo>
                  <a:lnTo>
                    <a:pt x="504304" y="16192"/>
                  </a:lnTo>
                  <a:lnTo>
                    <a:pt x="512775" y="2692"/>
                  </a:lnTo>
                  <a:close/>
                </a:path>
                <a:path w="1112520" h="154939">
                  <a:moveTo>
                    <a:pt x="590638" y="38354"/>
                  </a:moveTo>
                  <a:lnTo>
                    <a:pt x="589927" y="31153"/>
                  </a:lnTo>
                  <a:lnTo>
                    <a:pt x="587921" y="24726"/>
                  </a:lnTo>
                  <a:lnTo>
                    <a:pt x="584746" y="19202"/>
                  </a:lnTo>
                  <a:lnTo>
                    <a:pt x="582549" y="16814"/>
                  </a:lnTo>
                  <a:lnTo>
                    <a:pt x="580555" y="14643"/>
                  </a:lnTo>
                  <a:lnTo>
                    <a:pt x="575830" y="11353"/>
                  </a:lnTo>
                  <a:lnTo>
                    <a:pt x="575830" y="39192"/>
                  </a:lnTo>
                  <a:lnTo>
                    <a:pt x="573887" y="49415"/>
                  </a:lnTo>
                  <a:lnTo>
                    <a:pt x="568299" y="56959"/>
                  </a:lnTo>
                  <a:lnTo>
                    <a:pt x="559371" y="61633"/>
                  </a:lnTo>
                  <a:lnTo>
                    <a:pt x="547420" y="63233"/>
                  </a:lnTo>
                  <a:lnTo>
                    <a:pt x="542709" y="63233"/>
                  </a:lnTo>
                  <a:lnTo>
                    <a:pt x="538505" y="62903"/>
                  </a:lnTo>
                  <a:lnTo>
                    <a:pt x="535305" y="62064"/>
                  </a:lnTo>
                  <a:lnTo>
                    <a:pt x="535305" y="17995"/>
                  </a:lnTo>
                  <a:lnTo>
                    <a:pt x="537832" y="17500"/>
                  </a:lnTo>
                  <a:lnTo>
                    <a:pt x="542709" y="16814"/>
                  </a:lnTo>
                  <a:lnTo>
                    <a:pt x="549097" y="16814"/>
                  </a:lnTo>
                  <a:lnTo>
                    <a:pt x="560082" y="18186"/>
                  </a:lnTo>
                  <a:lnTo>
                    <a:pt x="568515" y="22326"/>
                  </a:lnTo>
                  <a:lnTo>
                    <a:pt x="573913" y="29311"/>
                  </a:lnTo>
                  <a:lnTo>
                    <a:pt x="575830" y="39192"/>
                  </a:lnTo>
                  <a:lnTo>
                    <a:pt x="575830" y="11353"/>
                  </a:lnTo>
                  <a:lnTo>
                    <a:pt x="574776" y="10617"/>
                  </a:lnTo>
                  <a:lnTo>
                    <a:pt x="567550" y="7670"/>
                  </a:lnTo>
                  <a:lnTo>
                    <a:pt x="558876" y="5842"/>
                  </a:lnTo>
                  <a:lnTo>
                    <a:pt x="548767" y="5219"/>
                  </a:lnTo>
                  <a:lnTo>
                    <a:pt x="540397" y="5410"/>
                  </a:lnTo>
                  <a:lnTo>
                    <a:pt x="532955" y="5905"/>
                  </a:lnTo>
                  <a:lnTo>
                    <a:pt x="526389" y="6642"/>
                  </a:lnTo>
                  <a:lnTo>
                    <a:pt x="520687" y="7569"/>
                  </a:lnTo>
                  <a:lnTo>
                    <a:pt x="520687" y="119418"/>
                  </a:lnTo>
                  <a:lnTo>
                    <a:pt x="535305" y="119418"/>
                  </a:lnTo>
                  <a:lnTo>
                    <a:pt x="535305" y="74002"/>
                  </a:lnTo>
                  <a:lnTo>
                    <a:pt x="538683" y="74841"/>
                  </a:lnTo>
                  <a:lnTo>
                    <a:pt x="542709" y="75018"/>
                  </a:lnTo>
                  <a:lnTo>
                    <a:pt x="547090" y="75018"/>
                  </a:lnTo>
                  <a:lnTo>
                    <a:pt x="557441" y="74231"/>
                  </a:lnTo>
                  <a:lnTo>
                    <a:pt x="558355" y="74002"/>
                  </a:lnTo>
                  <a:lnTo>
                    <a:pt x="566864" y="71882"/>
                  </a:lnTo>
                  <a:lnTo>
                    <a:pt x="575056" y="67995"/>
                  </a:lnTo>
                  <a:lnTo>
                    <a:pt x="580910" y="63233"/>
                  </a:lnTo>
                  <a:lnTo>
                    <a:pt x="581723" y="62572"/>
                  </a:lnTo>
                  <a:lnTo>
                    <a:pt x="585597" y="57746"/>
                  </a:lnTo>
                  <a:lnTo>
                    <a:pt x="588391" y="52108"/>
                  </a:lnTo>
                  <a:lnTo>
                    <a:pt x="590067" y="45643"/>
                  </a:lnTo>
                  <a:lnTo>
                    <a:pt x="590638" y="38354"/>
                  </a:lnTo>
                  <a:close/>
                </a:path>
                <a:path w="1112520" h="154939">
                  <a:moveTo>
                    <a:pt x="670687" y="77876"/>
                  </a:moveTo>
                  <a:lnTo>
                    <a:pt x="667842" y="60934"/>
                  </a:lnTo>
                  <a:lnTo>
                    <a:pt x="659853" y="47752"/>
                  </a:lnTo>
                  <a:lnTo>
                    <a:pt x="659155" y="47256"/>
                  </a:lnTo>
                  <a:lnTo>
                    <a:pt x="655320" y="44615"/>
                  </a:lnTo>
                  <a:lnTo>
                    <a:pt x="655320" y="77876"/>
                  </a:lnTo>
                  <a:lnTo>
                    <a:pt x="655307" y="78879"/>
                  </a:lnTo>
                  <a:lnTo>
                    <a:pt x="653503" y="91147"/>
                  </a:lnTo>
                  <a:lnTo>
                    <a:pt x="648309" y="101206"/>
                  </a:lnTo>
                  <a:lnTo>
                    <a:pt x="640486" y="107797"/>
                  </a:lnTo>
                  <a:lnTo>
                    <a:pt x="630669" y="110159"/>
                  </a:lnTo>
                  <a:lnTo>
                    <a:pt x="630491" y="110159"/>
                  </a:lnTo>
                  <a:lnTo>
                    <a:pt x="620649" y="107784"/>
                  </a:lnTo>
                  <a:lnTo>
                    <a:pt x="612940" y="101206"/>
                  </a:lnTo>
                  <a:lnTo>
                    <a:pt x="607898" y="91300"/>
                  </a:lnTo>
                  <a:lnTo>
                    <a:pt x="606171" y="79375"/>
                  </a:lnTo>
                  <a:lnTo>
                    <a:pt x="606234" y="77876"/>
                  </a:lnTo>
                  <a:lnTo>
                    <a:pt x="607555" y="67424"/>
                  </a:lnTo>
                  <a:lnTo>
                    <a:pt x="612051" y="57277"/>
                  </a:lnTo>
                  <a:lnTo>
                    <a:pt x="619798" y="50025"/>
                  </a:lnTo>
                  <a:lnTo>
                    <a:pt x="630999" y="47256"/>
                  </a:lnTo>
                  <a:lnTo>
                    <a:pt x="642175" y="50190"/>
                  </a:lnTo>
                  <a:lnTo>
                    <a:pt x="649744" y="57658"/>
                  </a:lnTo>
                  <a:lnTo>
                    <a:pt x="654024" y="67703"/>
                  </a:lnTo>
                  <a:lnTo>
                    <a:pt x="655320" y="77876"/>
                  </a:lnTo>
                  <a:lnTo>
                    <a:pt x="655320" y="44615"/>
                  </a:lnTo>
                  <a:lnTo>
                    <a:pt x="647484" y="39204"/>
                  </a:lnTo>
                  <a:lnTo>
                    <a:pt x="631507" y="36156"/>
                  </a:lnTo>
                  <a:lnTo>
                    <a:pt x="615759" y="39090"/>
                  </a:lnTo>
                  <a:lnTo>
                    <a:pt x="602932" y="47561"/>
                  </a:lnTo>
                  <a:lnTo>
                    <a:pt x="594296" y="61137"/>
                  </a:lnTo>
                  <a:lnTo>
                    <a:pt x="591146" y="79375"/>
                  </a:lnTo>
                  <a:lnTo>
                    <a:pt x="594156" y="96786"/>
                  </a:lnTo>
                  <a:lnTo>
                    <a:pt x="602449" y="109982"/>
                  </a:lnTo>
                  <a:lnTo>
                    <a:pt x="614832" y="118338"/>
                  </a:lnTo>
                  <a:lnTo>
                    <a:pt x="630161" y="121259"/>
                  </a:lnTo>
                  <a:lnTo>
                    <a:pt x="630339" y="121259"/>
                  </a:lnTo>
                  <a:lnTo>
                    <a:pt x="644791" y="118745"/>
                  </a:lnTo>
                  <a:lnTo>
                    <a:pt x="657758" y="110921"/>
                  </a:lnTo>
                  <a:lnTo>
                    <a:pt x="658279" y="110159"/>
                  </a:lnTo>
                  <a:lnTo>
                    <a:pt x="667092" y="97434"/>
                  </a:lnTo>
                  <a:lnTo>
                    <a:pt x="670687" y="77876"/>
                  </a:lnTo>
                  <a:close/>
                </a:path>
                <a:path w="1112520" h="154939">
                  <a:moveTo>
                    <a:pt x="695756" y="0"/>
                  </a:moveTo>
                  <a:lnTo>
                    <a:pt x="680961" y="0"/>
                  </a:lnTo>
                  <a:lnTo>
                    <a:pt x="680961" y="119418"/>
                  </a:lnTo>
                  <a:lnTo>
                    <a:pt x="695756" y="119418"/>
                  </a:lnTo>
                  <a:lnTo>
                    <a:pt x="695756" y="0"/>
                  </a:lnTo>
                  <a:close/>
                </a:path>
                <a:path w="1112520" h="154939">
                  <a:moveTo>
                    <a:pt x="726706" y="38023"/>
                  </a:moveTo>
                  <a:lnTo>
                    <a:pt x="711911" y="38023"/>
                  </a:lnTo>
                  <a:lnTo>
                    <a:pt x="711911" y="119418"/>
                  </a:lnTo>
                  <a:lnTo>
                    <a:pt x="726706" y="119418"/>
                  </a:lnTo>
                  <a:lnTo>
                    <a:pt x="726706" y="38023"/>
                  </a:lnTo>
                  <a:close/>
                </a:path>
                <a:path w="1112520" h="154939">
                  <a:moveTo>
                    <a:pt x="728726" y="8242"/>
                  </a:moveTo>
                  <a:lnTo>
                    <a:pt x="725017" y="4038"/>
                  </a:lnTo>
                  <a:lnTo>
                    <a:pt x="713574" y="4038"/>
                  </a:lnTo>
                  <a:lnTo>
                    <a:pt x="709726" y="8242"/>
                  </a:lnTo>
                  <a:lnTo>
                    <a:pt x="709726" y="18681"/>
                  </a:lnTo>
                  <a:lnTo>
                    <a:pt x="713422" y="23050"/>
                  </a:lnTo>
                  <a:lnTo>
                    <a:pt x="725017" y="23050"/>
                  </a:lnTo>
                  <a:lnTo>
                    <a:pt x="728726" y="18681"/>
                  </a:lnTo>
                  <a:lnTo>
                    <a:pt x="728726" y="8242"/>
                  </a:lnTo>
                  <a:close/>
                </a:path>
                <a:path w="1112520" h="154939">
                  <a:moveTo>
                    <a:pt x="790435" y="96710"/>
                  </a:moveTo>
                  <a:lnTo>
                    <a:pt x="758494" y="68110"/>
                  </a:lnTo>
                  <a:lnTo>
                    <a:pt x="753783" y="65087"/>
                  </a:lnTo>
                  <a:lnTo>
                    <a:pt x="753783" y="52146"/>
                  </a:lnTo>
                  <a:lnTo>
                    <a:pt x="758494" y="47091"/>
                  </a:lnTo>
                  <a:lnTo>
                    <a:pt x="774801" y="47091"/>
                  </a:lnTo>
                  <a:lnTo>
                    <a:pt x="780694" y="49949"/>
                  </a:lnTo>
                  <a:lnTo>
                    <a:pt x="783894" y="51803"/>
                  </a:lnTo>
                  <a:lnTo>
                    <a:pt x="787412" y="41211"/>
                  </a:lnTo>
                  <a:lnTo>
                    <a:pt x="783043" y="38354"/>
                  </a:lnTo>
                  <a:lnTo>
                    <a:pt x="775817" y="36169"/>
                  </a:lnTo>
                  <a:lnTo>
                    <a:pt x="767562" y="36169"/>
                  </a:lnTo>
                  <a:lnTo>
                    <a:pt x="755865" y="38061"/>
                  </a:lnTo>
                  <a:lnTo>
                    <a:pt x="747026" y="43192"/>
                  </a:lnTo>
                  <a:lnTo>
                    <a:pt x="741438" y="50787"/>
                  </a:lnTo>
                  <a:lnTo>
                    <a:pt x="739495" y="60045"/>
                  </a:lnTo>
                  <a:lnTo>
                    <a:pt x="740791" y="67005"/>
                  </a:lnTo>
                  <a:lnTo>
                    <a:pt x="744778" y="73202"/>
                  </a:lnTo>
                  <a:lnTo>
                    <a:pt x="751547" y="78587"/>
                  </a:lnTo>
                  <a:lnTo>
                    <a:pt x="761187" y="83083"/>
                  </a:lnTo>
                  <a:lnTo>
                    <a:pt x="771944" y="87122"/>
                  </a:lnTo>
                  <a:lnTo>
                    <a:pt x="776147" y="90995"/>
                  </a:lnTo>
                  <a:lnTo>
                    <a:pt x="776147" y="104952"/>
                  </a:lnTo>
                  <a:lnTo>
                    <a:pt x="771105" y="110159"/>
                  </a:lnTo>
                  <a:lnTo>
                    <a:pt x="753110" y="110159"/>
                  </a:lnTo>
                  <a:lnTo>
                    <a:pt x="745363" y="107137"/>
                  </a:lnTo>
                  <a:lnTo>
                    <a:pt x="740829" y="104444"/>
                  </a:lnTo>
                  <a:lnTo>
                    <a:pt x="737298" y="115544"/>
                  </a:lnTo>
                  <a:lnTo>
                    <a:pt x="743013" y="118910"/>
                  </a:lnTo>
                  <a:lnTo>
                    <a:pt x="751255" y="121259"/>
                  </a:lnTo>
                  <a:lnTo>
                    <a:pt x="760171" y="121259"/>
                  </a:lnTo>
                  <a:lnTo>
                    <a:pt x="772909" y="119468"/>
                  </a:lnTo>
                  <a:lnTo>
                    <a:pt x="782421" y="114414"/>
                  </a:lnTo>
                  <a:lnTo>
                    <a:pt x="788377" y="106654"/>
                  </a:lnTo>
                  <a:lnTo>
                    <a:pt x="790435" y="96710"/>
                  </a:lnTo>
                  <a:close/>
                </a:path>
                <a:path w="1112520" h="154939">
                  <a:moveTo>
                    <a:pt x="870331" y="70980"/>
                  </a:moveTo>
                  <a:lnTo>
                    <a:pt x="867422" y="53695"/>
                  </a:lnTo>
                  <a:lnTo>
                    <a:pt x="860209" y="43040"/>
                  </a:lnTo>
                  <a:lnTo>
                    <a:pt x="850950" y="37668"/>
                  </a:lnTo>
                  <a:lnTo>
                    <a:pt x="841908" y="36169"/>
                  </a:lnTo>
                  <a:lnTo>
                    <a:pt x="836358" y="36169"/>
                  </a:lnTo>
                  <a:lnTo>
                    <a:pt x="831138" y="37680"/>
                  </a:lnTo>
                  <a:lnTo>
                    <a:pt x="826770" y="40373"/>
                  </a:lnTo>
                  <a:lnTo>
                    <a:pt x="822236" y="42722"/>
                  </a:lnTo>
                  <a:lnTo>
                    <a:pt x="818527" y="46596"/>
                  </a:lnTo>
                  <a:lnTo>
                    <a:pt x="816165" y="50800"/>
                  </a:lnTo>
                  <a:lnTo>
                    <a:pt x="815835" y="50800"/>
                  </a:lnTo>
                  <a:lnTo>
                    <a:pt x="815835" y="0"/>
                  </a:lnTo>
                  <a:lnTo>
                    <a:pt x="801039" y="0"/>
                  </a:lnTo>
                  <a:lnTo>
                    <a:pt x="801039" y="119418"/>
                  </a:lnTo>
                  <a:lnTo>
                    <a:pt x="815835" y="119418"/>
                  </a:lnTo>
                  <a:lnTo>
                    <a:pt x="815835" y="70307"/>
                  </a:lnTo>
                  <a:lnTo>
                    <a:pt x="816013" y="65252"/>
                  </a:lnTo>
                  <a:lnTo>
                    <a:pt x="819708" y="55168"/>
                  </a:lnTo>
                  <a:lnTo>
                    <a:pt x="827112" y="48437"/>
                  </a:lnTo>
                  <a:lnTo>
                    <a:pt x="836701" y="48437"/>
                  </a:lnTo>
                  <a:lnTo>
                    <a:pt x="845515" y="50355"/>
                  </a:lnTo>
                  <a:lnTo>
                    <a:pt x="851331" y="55575"/>
                  </a:lnTo>
                  <a:lnTo>
                    <a:pt x="854532" y="63271"/>
                  </a:lnTo>
                  <a:lnTo>
                    <a:pt x="855522" y="72656"/>
                  </a:lnTo>
                  <a:lnTo>
                    <a:pt x="855522" y="119418"/>
                  </a:lnTo>
                  <a:lnTo>
                    <a:pt x="870331" y="119418"/>
                  </a:lnTo>
                  <a:lnTo>
                    <a:pt x="870331" y="70980"/>
                  </a:lnTo>
                  <a:close/>
                </a:path>
                <a:path w="1112520" h="154939">
                  <a:moveTo>
                    <a:pt x="900772" y="38023"/>
                  </a:moveTo>
                  <a:lnTo>
                    <a:pt x="885977" y="38023"/>
                  </a:lnTo>
                  <a:lnTo>
                    <a:pt x="885977" y="119418"/>
                  </a:lnTo>
                  <a:lnTo>
                    <a:pt x="900772" y="119418"/>
                  </a:lnTo>
                  <a:lnTo>
                    <a:pt x="900772" y="38023"/>
                  </a:lnTo>
                  <a:close/>
                </a:path>
                <a:path w="1112520" h="154939">
                  <a:moveTo>
                    <a:pt x="902792" y="8242"/>
                  </a:moveTo>
                  <a:lnTo>
                    <a:pt x="899096" y="4038"/>
                  </a:lnTo>
                  <a:lnTo>
                    <a:pt x="887628" y="4038"/>
                  </a:lnTo>
                  <a:lnTo>
                    <a:pt x="883793" y="8242"/>
                  </a:lnTo>
                  <a:lnTo>
                    <a:pt x="883793" y="18681"/>
                  </a:lnTo>
                  <a:lnTo>
                    <a:pt x="887488" y="23050"/>
                  </a:lnTo>
                  <a:lnTo>
                    <a:pt x="899096" y="23050"/>
                  </a:lnTo>
                  <a:lnTo>
                    <a:pt x="902792" y="18681"/>
                  </a:lnTo>
                  <a:lnTo>
                    <a:pt x="902792" y="8242"/>
                  </a:lnTo>
                  <a:close/>
                </a:path>
                <a:path w="1112520" h="154939">
                  <a:moveTo>
                    <a:pt x="986205" y="70802"/>
                  </a:moveTo>
                  <a:lnTo>
                    <a:pt x="983284" y="53619"/>
                  </a:lnTo>
                  <a:lnTo>
                    <a:pt x="976045" y="43027"/>
                  </a:lnTo>
                  <a:lnTo>
                    <a:pt x="966685" y="37655"/>
                  </a:lnTo>
                  <a:lnTo>
                    <a:pt x="957440" y="36169"/>
                  </a:lnTo>
                  <a:lnTo>
                    <a:pt x="948131" y="37477"/>
                  </a:lnTo>
                  <a:lnTo>
                    <a:pt x="940460" y="40906"/>
                  </a:lnTo>
                  <a:lnTo>
                    <a:pt x="934542" y="45758"/>
                  </a:lnTo>
                  <a:lnTo>
                    <a:pt x="930529" y="51308"/>
                  </a:lnTo>
                  <a:lnTo>
                    <a:pt x="930198" y="51308"/>
                  </a:lnTo>
                  <a:lnTo>
                    <a:pt x="929347" y="38023"/>
                  </a:lnTo>
                  <a:lnTo>
                    <a:pt x="916241" y="38023"/>
                  </a:lnTo>
                  <a:lnTo>
                    <a:pt x="916736" y="44742"/>
                  </a:lnTo>
                  <a:lnTo>
                    <a:pt x="916914" y="51473"/>
                  </a:lnTo>
                  <a:lnTo>
                    <a:pt x="916914" y="60045"/>
                  </a:lnTo>
                  <a:lnTo>
                    <a:pt x="916914" y="119418"/>
                  </a:lnTo>
                  <a:lnTo>
                    <a:pt x="931710" y="119418"/>
                  </a:lnTo>
                  <a:lnTo>
                    <a:pt x="931710" y="67945"/>
                  </a:lnTo>
                  <a:lnTo>
                    <a:pt x="932040" y="65252"/>
                  </a:lnTo>
                  <a:lnTo>
                    <a:pt x="935418" y="55168"/>
                  </a:lnTo>
                  <a:lnTo>
                    <a:pt x="942987" y="48272"/>
                  </a:lnTo>
                  <a:lnTo>
                    <a:pt x="952576" y="48272"/>
                  </a:lnTo>
                  <a:lnTo>
                    <a:pt x="961390" y="50215"/>
                  </a:lnTo>
                  <a:lnTo>
                    <a:pt x="967206" y="55473"/>
                  </a:lnTo>
                  <a:lnTo>
                    <a:pt x="970407" y="63182"/>
                  </a:lnTo>
                  <a:lnTo>
                    <a:pt x="971397" y="72491"/>
                  </a:lnTo>
                  <a:lnTo>
                    <a:pt x="971397" y="119418"/>
                  </a:lnTo>
                  <a:lnTo>
                    <a:pt x="986205" y="119418"/>
                  </a:lnTo>
                  <a:lnTo>
                    <a:pt x="986205" y="70802"/>
                  </a:lnTo>
                  <a:close/>
                </a:path>
                <a:path w="1112520" h="154939">
                  <a:moveTo>
                    <a:pt x="1072134" y="38023"/>
                  </a:moveTo>
                  <a:lnTo>
                    <a:pt x="1059014" y="38023"/>
                  </a:lnTo>
                  <a:lnTo>
                    <a:pt x="1058519" y="50126"/>
                  </a:lnTo>
                  <a:lnTo>
                    <a:pt x="1058176" y="50126"/>
                  </a:lnTo>
                  <a:lnTo>
                    <a:pt x="1056665" y="47993"/>
                  </a:lnTo>
                  <a:lnTo>
                    <a:pt x="1056665" y="67614"/>
                  </a:lnTo>
                  <a:lnTo>
                    <a:pt x="1056665" y="87299"/>
                  </a:lnTo>
                  <a:lnTo>
                    <a:pt x="1034961" y="107810"/>
                  </a:lnTo>
                  <a:lnTo>
                    <a:pt x="1024534" y="105460"/>
                  </a:lnTo>
                  <a:lnTo>
                    <a:pt x="1017003" y="99110"/>
                  </a:lnTo>
                  <a:lnTo>
                    <a:pt x="1012444" y="89789"/>
                  </a:lnTo>
                  <a:lnTo>
                    <a:pt x="1010907" y="78549"/>
                  </a:lnTo>
                  <a:lnTo>
                    <a:pt x="1012698" y="65697"/>
                  </a:lnTo>
                  <a:lnTo>
                    <a:pt x="1017714" y="55956"/>
                  </a:lnTo>
                  <a:lnTo>
                    <a:pt x="1025385" y="49784"/>
                  </a:lnTo>
                  <a:lnTo>
                    <a:pt x="1035138" y="47612"/>
                  </a:lnTo>
                  <a:lnTo>
                    <a:pt x="1042593" y="48856"/>
                  </a:lnTo>
                  <a:lnTo>
                    <a:pt x="1056665" y="67614"/>
                  </a:lnTo>
                  <a:lnTo>
                    <a:pt x="1056665" y="47993"/>
                  </a:lnTo>
                  <a:lnTo>
                    <a:pt x="1032776" y="36169"/>
                  </a:lnTo>
                  <a:lnTo>
                    <a:pt x="1019073" y="39027"/>
                  </a:lnTo>
                  <a:lnTo>
                    <a:pt x="1007287" y="47358"/>
                  </a:lnTo>
                  <a:lnTo>
                    <a:pt x="999045" y="60858"/>
                  </a:lnTo>
                  <a:lnTo>
                    <a:pt x="995946" y="79222"/>
                  </a:lnTo>
                  <a:lnTo>
                    <a:pt x="998512" y="95034"/>
                  </a:lnTo>
                  <a:lnTo>
                    <a:pt x="1005687" y="107670"/>
                  </a:lnTo>
                  <a:lnTo>
                    <a:pt x="1016647" y="116052"/>
                  </a:lnTo>
                  <a:lnTo>
                    <a:pt x="1030592" y="119087"/>
                  </a:lnTo>
                  <a:lnTo>
                    <a:pt x="1039342" y="118033"/>
                  </a:lnTo>
                  <a:lnTo>
                    <a:pt x="1046619" y="115112"/>
                  </a:lnTo>
                  <a:lnTo>
                    <a:pt x="1052360" y="110794"/>
                  </a:lnTo>
                  <a:lnTo>
                    <a:pt x="1054658" y="107810"/>
                  </a:lnTo>
                  <a:lnTo>
                    <a:pt x="1056487" y="105460"/>
                  </a:lnTo>
                  <a:lnTo>
                    <a:pt x="1056830" y="105460"/>
                  </a:lnTo>
                  <a:lnTo>
                    <a:pt x="1056716" y="115112"/>
                  </a:lnTo>
                  <a:lnTo>
                    <a:pt x="1054849" y="127571"/>
                  </a:lnTo>
                  <a:lnTo>
                    <a:pt x="1049388" y="136423"/>
                  </a:lnTo>
                  <a:lnTo>
                    <a:pt x="1041069" y="141414"/>
                  </a:lnTo>
                  <a:lnTo>
                    <a:pt x="1030592" y="142963"/>
                  </a:lnTo>
                  <a:lnTo>
                    <a:pt x="1020495" y="142963"/>
                  </a:lnTo>
                  <a:lnTo>
                    <a:pt x="1012088" y="139941"/>
                  </a:lnTo>
                  <a:lnTo>
                    <a:pt x="1006703" y="136398"/>
                  </a:lnTo>
                  <a:lnTo>
                    <a:pt x="1003007" y="147840"/>
                  </a:lnTo>
                  <a:lnTo>
                    <a:pt x="1008634" y="150736"/>
                  </a:lnTo>
                  <a:lnTo>
                    <a:pt x="1015352" y="152844"/>
                  </a:lnTo>
                  <a:lnTo>
                    <a:pt x="1022667" y="154139"/>
                  </a:lnTo>
                  <a:lnTo>
                    <a:pt x="1030084" y="154571"/>
                  </a:lnTo>
                  <a:lnTo>
                    <a:pt x="1037920" y="154063"/>
                  </a:lnTo>
                  <a:lnTo>
                    <a:pt x="1045781" y="152400"/>
                  </a:lnTo>
                  <a:lnTo>
                    <a:pt x="1053236" y="149390"/>
                  </a:lnTo>
                  <a:lnTo>
                    <a:pt x="1059853" y="144818"/>
                  </a:lnTo>
                  <a:lnTo>
                    <a:pt x="1061351" y="142963"/>
                  </a:lnTo>
                  <a:lnTo>
                    <a:pt x="1064920" y="138582"/>
                  </a:lnTo>
                  <a:lnTo>
                    <a:pt x="1068552" y="130505"/>
                  </a:lnTo>
                  <a:lnTo>
                    <a:pt x="1070724" y="120243"/>
                  </a:lnTo>
                  <a:lnTo>
                    <a:pt x="1071435" y="107810"/>
                  </a:lnTo>
                  <a:lnTo>
                    <a:pt x="1071460" y="105460"/>
                  </a:lnTo>
                  <a:lnTo>
                    <a:pt x="1071460" y="50126"/>
                  </a:lnTo>
                  <a:lnTo>
                    <a:pt x="1071626" y="43738"/>
                  </a:lnTo>
                  <a:lnTo>
                    <a:pt x="1072134" y="38023"/>
                  </a:lnTo>
                  <a:close/>
                </a:path>
                <a:path w="1112520" h="154939">
                  <a:moveTo>
                    <a:pt x="1112012" y="71145"/>
                  </a:moveTo>
                  <a:lnTo>
                    <a:pt x="1110056" y="48488"/>
                  </a:lnTo>
                  <a:lnTo>
                    <a:pt x="1104963" y="29743"/>
                  </a:lnTo>
                  <a:lnTo>
                    <a:pt x="1097876" y="14579"/>
                  </a:lnTo>
                  <a:lnTo>
                    <a:pt x="1089964" y="2705"/>
                  </a:lnTo>
                  <a:lnTo>
                    <a:pt x="1078534" y="2705"/>
                  </a:lnTo>
                  <a:lnTo>
                    <a:pt x="1086853" y="16243"/>
                  </a:lnTo>
                  <a:lnTo>
                    <a:pt x="1093520" y="31889"/>
                  </a:lnTo>
                  <a:lnTo>
                    <a:pt x="1097940" y="50050"/>
                  </a:lnTo>
                  <a:lnTo>
                    <a:pt x="1099553" y="71145"/>
                  </a:lnTo>
                  <a:lnTo>
                    <a:pt x="1097915" y="92303"/>
                  </a:lnTo>
                  <a:lnTo>
                    <a:pt x="1093457" y="110566"/>
                  </a:lnTo>
                  <a:lnTo>
                    <a:pt x="1086777" y="126276"/>
                  </a:lnTo>
                  <a:lnTo>
                    <a:pt x="1078534" y="139763"/>
                  </a:lnTo>
                  <a:lnTo>
                    <a:pt x="1089964" y="139763"/>
                  </a:lnTo>
                  <a:lnTo>
                    <a:pt x="1097851" y="127647"/>
                  </a:lnTo>
                  <a:lnTo>
                    <a:pt x="1104887" y="112458"/>
                  </a:lnTo>
                  <a:lnTo>
                    <a:pt x="1109980" y="93776"/>
                  </a:lnTo>
                  <a:lnTo>
                    <a:pt x="1112012" y="71145"/>
                  </a:lnTo>
                  <a:close/>
                </a:path>
              </a:pathLst>
            </a:custGeom>
            <a:solidFill>
              <a:srgbClr val="B9BA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7200" y="287718"/>
              <a:ext cx="4125302" cy="64017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28111" y="682611"/>
              <a:ext cx="198120" cy="262890"/>
            </a:xfrm>
            <a:custGeom>
              <a:avLst/>
              <a:gdLst/>
              <a:ahLst/>
              <a:cxnLst/>
              <a:rect l="l" t="t" r="r" b="b"/>
              <a:pathLst>
                <a:path w="198120" h="262890">
                  <a:moveTo>
                    <a:pt x="115887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102870"/>
                  </a:lnTo>
                  <a:lnTo>
                    <a:pt x="0" y="152400"/>
                  </a:lnTo>
                  <a:lnTo>
                    <a:pt x="0" y="262890"/>
                  </a:lnTo>
                  <a:lnTo>
                    <a:pt x="68262" y="262890"/>
                  </a:lnTo>
                  <a:lnTo>
                    <a:pt x="68262" y="152400"/>
                  </a:lnTo>
                  <a:lnTo>
                    <a:pt x="110731" y="152400"/>
                  </a:lnTo>
                  <a:lnTo>
                    <a:pt x="110731" y="102870"/>
                  </a:lnTo>
                  <a:lnTo>
                    <a:pt x="68262" y="102870"/>
                  </a:lnTo>
                  <a:lnTo>
                    <a:pt x="68262" y="52070"/>
                  </a:lnTo>
                  <a:lnTo>
                    <a:pt x="115887" y="52070"/>
                  </a:lnTo>
                  <a:lnTo>
                    <a:pt x="115887" y="0"/>
                  </a:lnTo>
                  <a:close/>
                </a:path>
                <a:path w="198120" h="262890">
                  <a:moveTo>
                    <a:pt x="197624" y="0"/>
                  </a:moveTo>
                  <a:lnTo>
                    <a:pt x="130162" y="0"/>
                  </a:lnTo>
                  <a:lnTo>
                    <a:pt x="130162" y="262724"/>
                  </a:lnTo>
                  <a:lnTo>
                    <a:pt x="197624" y="262724"/>
                  </a:lnTo>
                  <a:lnTo>
                    <a:pt x="197624" y="0"/>
                  </a:lnTo>
                  <a:close/>
                </a:path>
              </a:pathLst>
            </a:custGeom>
            <a:solidFill>
              <a:srgbClr val="FAB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7753" y="726262"/>
              <a:ext cx="149901" cy="2230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7502" y="726262"/>
              <a:ext cx="149900" cy="2230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8739" y="726275"/>
              <a:ext cx="104381" cy="2190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62552" y="677062"/>
              <a:ext cx="730250" cy="298450"/>
            </a:xfrm>
            <a:custGeom>
              <a:avLst/>
              <a:gdLst/>
              <a:ahLst/>
              <a:cxnLst/>
              <a:rect l="l" t="t" r="r" b="b"/>
              <a:pathLst>
                <a:path w="730250" h="298450">
                  <a:moveTo>
                    <a:pt x="155968" y="201091"/>
                  </a:moveTo>
                  <a:lnTo>
                    <a:pt x="149313" y="155117"/>
                  </a:lnTo>
                  <a:lnTo>
                    <a:pt x="123888" y="125285"/>
                  </a:lnTo>
                  <a:lnTo>
                    <a:pt x="86791" y="100545"/>
                  </a:lnTo>
                  <a:lnTo>
                    <a:pt x="76225" y="94246"/>
                  </a:lnTo>
                  <a:lnTo>
                    <a:pt x="69773" y="88887"/>
                  </a:lnTo>
                  <a:lnTo>
                    <a:pt x="65087" y="80035"/>
                  </a:lnTo>
                  <a:lnTo>
                    <a:pt x="63906" y="73444"/>
                  </a:lnTo>
                  <a:lnTo>
                    <a:pt x="63906" y="57899"/>
                  </a:lnTo>
                  <a:lnTo>
                    <a:pt x="64947" y="52819"/>
                  </a:lnTo>
                  <a:lnTo>
                    <a:pt x="69164" y="46113"/>
                  </a:lnTo>
                  <a:lnTo>
                    <a:pt x="72275" y="44437"/>
                  </a:lnTo>
                  <a:lnTo>
                    <a:pt x="80175" y="44437"/>
                  </a:lnTo>
                  <a:lnTo>
                    <a:pt x="82867" y="45681"/>
                  </a:lnTo>
                  <a:lnTo>
                    <a:pt x="86106" y="50647"/>
                  </a:lnTo>
                  <a:lnTo>
                    <a:pt x="86918" y="56426"/>
                  </a:lnTo>
                  <a:lnTo>
                    <a:pt x="86918" y="84924"/>
                  </a:lnTo>
                  <a:lnTo>
                    <a:pt x="150418" y="84924"/>
                  </a:lnTo>
                  <a:lnTo>
                    <a:pt x="150418" y="74549"/>
                  </a:lnTo>
                  <a:lnTo>
                    <a:pt x="150037" y="60058"/>
                  </a:lnTo>
                  <a:lnTo>
                    <a:pt x="135077" y="18300"/>
                  </a:lnTo>
                  <a:lnTo>
                    <a:pt x="98793" y="2146"/>
                  </a:lnTo>
                  <a:lnTo>
                    <a:pt x="74155" y="0"/>
                  </a:lnTo>
                  <a:lnTo>
                    <a:pt x="62420" y="495"/>
                  </a:lnTo>
                  <a:lnTo>
                    <a:pt x="24612" y="12192"/>
                  </a:lnTo>
                  <a:lnTo>
                    <a:pt x="1917" y="47726"/>
                  </a:lnTo>
                  <a:lnTo>
                    <a:pt x="0" y="73863"/>
                  </a:lnTo>
                  <a:lnTo>
                    <a:pt x="330" y="83883"/>
                  </a:lnTo>
                  <a:lnTo>
                    <a:pt x="13639" y="124307"/>
                  </a:lnTo>
                  <a:lnTo>
                    <a:pt x="64516" y="161658"/>
                  </a:lnTo>
                  <a:lnTo>
                    <a:pt x="73698" y="168224"/>
                  </a:lnTo>
                  <a:lnTo>
                    <a:pt x="91287" y="208114"/>
                  </a:lnTo>
                  <a:lnTo>
                    <a:pt x="91287" y="215150"/>
                  </a:lnTo>
                  <a:lnTo>
                    <a:pt x="90170" y="220459"/>
                  </a:lnTo>
                  <a:lnTo>
                    <a:pt x="85699" y="227596"/>
                  </a:lnTo>
                  <a:lnTo>
                    <a:pt x="82308" y="229387"/>
                  </a:lnTo>
                  <a:lnTo>
                    <a:pt x="73152" y="229387"/>
                  </a:lnTo>
                  <a:lnTo>
                    <a:pt x="69977" y="227977"/>
                  </a:lnTo>
                  <a:lnTo>
                    <a:pt x="66382" y="222351"/>
                  </a:lnTo>
                  <a:lnTo>
                    <a:pt x="65493" y="216027"/>
                  </a:lnTo>
                  <a:lnTo>
                    <a:pt x="65493" y="174218"/>
                  </a:lnTo>
                  <a:lnTo>
                    <a:pt x="1981" y="174218"/>
                  </a:lnTo>
                  <a:lnTo>
                    <a:pt x="1981" y="191414"/>
                  </a:lnTo>
                  <a:lnTo>
                    <a:pt x="2349" y="205346"/>
                  </a:lnTo>
                  <a:lnTo>
                    <a:pt x="11823" y="244690"/>
                  </a:lnTo>
                  <a:lnTo>
                    <a:pt x="43573" y="268008"/>
                  </a:lnTo>
                  <a:lnTo>
                    <a:pt x="80200" y="273837"/>
                  </a:lnTo>
                  <a:lnTo>
                    <a:pt x="92303" y="273278"/>
                  </a:lnTo>
                  <a:lnTo>
                    <a:pt x="132638" y="260070"/>
                  </a:lnTo>
                  <a:lnTo>
                    <a:pt x="154317" y="225501"/>
                  </a:lnTo>
                  <a:lnTo>
                    <a:pt x="155549" y="214223"/>
                  </a:lnTo>
                  <a:lnTo>
                    <a:pt x="155968" y="201091"/>
                  </a:lnTo>
                  <a:close/>
                </a:path>
                <a:path w="730250" h="298450">
                  <a:moveTo>
                    <a:pt x="312483" y="53174"/>
                  </a:moveTo>
                  <a:lnTo>
                    <a:pt x="253149" y="53174"/>
                  </a:lnTo>
                  <a:lnTo>
                    <a:pt x="242531" y="198653"/>
                  </a:lnTo>
                  <a:lnTo>
                    <a:pt x="221208" y="53174"/>
                  </a:lnTo>
                  <a:lnTo>
                    <a:pt x="161772" y="53174"/>
                  </a:lnTo>
                  <a:lnTo>
                    <a:pt x="201561" y="253771"/>
                  </a:lnTo>
                  <a:lnTo>
                    <a:pt x="201561" y="259054"/>
                  </a:lnTo>
                  <a:lnTo>
                    <a:pt x="200088" y="261353"/>
                  </a:lnTo>
                  <a:lnTo>
                    <a:pt x="194284" y="263410"/>
                  </a:lnTo>
                  <a:lnTo>
                    <a:pt x="187769" y="263906"/>
                  </a:lnTo>
                  <a:lnTo>
                    <a:pt x="177647" y="263906"/>
                  </a:lnTo>
                  <a:lnTo>
                    <a:pt x="177647" y="298437"/>
                  </a:lnTo>
                  <a:lnTo>
                    <a:pt x="217335" y="298437"/>
                  </a:lnTo>
                  <a:lnTo>
                    <a:pt x="230009" y="298183"/>
                  </a:lnTo>
                  <a:lnTo>
                    <a:pt x="271627" y="287261"/>
                  </a:lnTo>
                  <a:lnTo>
                    <a:pt x="287832" y="251028"/>
                  </a:lnTo>
                  <a:lnTo>
                    <a:pt x="291553" y="225780"/>
                  </a:lnTo>
                  <a:lnTo>
                    <a:pt x="312483" y="53174"/>
                  </a:lnTo>
                  <a:close/>
                </a:path>
                <a:path w="730250" h="298450">
                  <a:moveTo>
                    <a:pt x="463410" y="204749"/>
                  </a:moveTo>
                  <a:lnTo>
                    <a:pt x="448754" y="162636"/>
                  </a:lnTo>
                  <a:lnTo>
                    <a:pt x="407085" y="137655"/>
                  </a:lnTo>
                  <a:lnTo>
                    <a:pt x="399084" y="133337"/>
                  </a:lnTo>
                  <a:lnTo>
                    <a:pt x="378879" y="108496"/>
                  </a:lnTo>
                  <a:lnTo>
                    <a:pt x="378879" y="97028"/>
                  </a:lnTo>
                  <a:lnTo>
                    <a:pt x="379806" y="93383"/>
                  </a:lnTo>
                  <a:lnTo>
                    <a:pt x="383501" y="88519"/>
                  </a:lnTo>
                  <a:lnTo>
                    <a:pt x="386295" y="87299"/>
                  </a:lnTo>
                  <a:lnTo>
                    <a:pt x="394576" y="87299"/>
                  </a:lnTo>
                  <a:lnTo>
                    <a:pt x="397446" y="88620"/>
                  </a:lnTo>
                  <a:lnTo>
                    <a:pt x="399732" y="93916"/>
                  </a:lnTo>
                  <a:lnTo>
                    <a:pt x="400316" y="100215"/>
                  </a:lnTo>
                  <a:lnTo>
                    <a:pt x="400316" y="121818"/>
                  </a:lnTo>
                  <a:lnTo>
                    <a:pt x="458254" y="121818"/>
                  </a:lnTo>
                  <a:lnTo>
                    <a:pt x="458254" y="98539"/>
                  </a:lnTo>
                  <a:lnTo>
                    <a:pt x="457682" y="90589"/>
                  </a:lnTo>
                  <a:lnTo>
                    <a:pt x="430796" y="57569"/>
                  </a:lnTo>
                  <a:lnTo>
                    <a:pt x="387248" y="49199"/>
                  </a:lnTo>
                  <a:lnTo>
                    <a:pt x="376770" y="49618"/>
                  </a:lnTo>
                  <a:lnTo>
                    <a:pt x="335368" y="63906"/>
                  </a:lnTo>
                  <a:lnTo>
                    <a:pt x="319760" y="100749"/>
                  </a:lnTo>
                  <a:lnTo>
                    <a:pt x="319341" y="112788"/>
                  </a:lnTo>
                  <a:lnTo>
                    <a:pt x="319735" y="121564"/>
                  </a:lnTo>
                  <a:lnTo>
                    <a:pt x="337743" y="158165"/>
                  </a:lnTo>
                  <a:lnTo>
                    <a:pt x="388023" y="188963"/>
                  </a:lnTo>
                  <a:lnTo>
                    <a:pt x="395693" y="193776"/>
                  </a:lnTo>
                  <a:lnTo>
                    <a:pt x="399503" y="196672"/>
                  </a:lnTo>
                  <a:lnTo>
                    <a:pt x="401891" y="199263"/>
                  </a:lnTo>
                  <a:lnTo>
                    <a:pt x="403085" y="205689"/>
                  </a:lnTo>
                  <a:lnTo>
                    <a:pt x="403085" y="223431"/>
                  </a:lnTo>
                  <a:lnTo>
                    <a:pt x="402145" y="228333"/>
                  </a:lnTo>
                  <a:lnTo>
                    <a:pt x="398399" y="232981"/>
                  </a:lnTo>
                  <a:lnTo>
                    <a:pt x="395084" y="234137"/>
                  </a:lnTo>
                  <a:lnTo>
                    <a:pt x="385940" y="234137"/>
                  </a:lnTo>
                  <a:lnTo>
                    <a:pt x="382993" y="232410"/>
                  </a:lnTo>
                  <a:lnTo>
                    <a:pt x="380022" y="225513"/>
                  </a:lnTo>
                  <a:lnTo>
                    <a:pt x="379272" y="218008"/>
                  </a:lnTo>
                  <a:lnTo>
                    <a:pt x="379272" y="192862"/>
                  </a:lnTo>
                  <a:lnTo>
                    <a:pt x="320929" y="192862"/>
                  </a:lnTo>
                  <a:lnTo>
                    <a:pt x="320929" y="203238"/>
                  </a:lnTo>
                  <a:lnTo>
                    <a:pt x="321335" y="215836"/>
                  </a:lnTo>
                  <a:lnTo>
                    <a:pt x="337058" y="255320"/>
                  </a:lnTo>
                  <a:lnTo>
                    <a:pt x="382930" y="271754"/>
                  </a:lnTo>
                  <a:lnTo>
                    <a:pt x="395020" y="272237"/>
                  </a:lnTo>
                  <a:lnTo>
                    <a:pt x="405917" y="271792"/>
                  </a:lnTo>
                  <a:lnTo>
                    <a:pt x="447421" y="256273"/>
                  </a:lnTo>
                  <a:lnTo>
                    <a:pt x="462978" y="217093"/>
                  </a:lnTo>
                  <a:lnTo>
                    <a:pt x="463410" y="204749"/>
                  </a:lnTo>
                  <a:close/>
                </a:path>
                <a:path w="730250" h="298450">
                  <a:moveTo>
                    <a:pt x="570103" y="233743"/>
                  </a:moveTo>
                  <a:lnTo>
                    <a:pt x="559282" y="233743"/>
                  </a:lnTo>
                  <a:lnTo>
                    <a:pt x="553148" y="232943"/>
                  </a:lnTo>
                  <a:lnTo>
                    <a:pt x="550202" y="229692"/>
                  </a:lnTo>
                  <a:lnTo>
                    <a:pt x="549465" y="221805"/>
                  </a:lnTo>
                  <a:lnTo>
                    <a:pt x="549465" y="92456"/>
                  </a:lnTo>
                  <a:lnTo>
                    <a:pt x="567321" y="92456"/>
                  </a:lnTo>
                  <a:lnTo>
                    <a:pt x="567321" y="58331"/>
                  </a:lnTo>
                  <a:lnTo>
                    <a:pt x="549465" y="58331"/>
                  </a:lnTo>
                  <a:lnTo>
                    <a:pt x="549465" y="24193"/>
                  </a:lnTo>
                  <a:lnTo>
                    <a:pt x="483984" y="24193"/>
                  </a:lnTo>
                  <a:lnTo>
                    <a:pt x="483984" y="58331"/>
                  </a:lnTo>
                  <a:lnTo>
                    <a:pt x="469696" y="58331"/>
                  </a:lnTo>
                  <a:lnTo>
                    <a:pt x="469696" y="92456"/>
                  </a:lnTo>
                  <a:lnTo>
                    <a:pt x="483984" y="92456"/>
                  </a:lnTo>
                  <a:lnTo>
                    <a:pt x="484085" y="216268"/>
                  </a:lnTo>
                  <a:lnTo>
                    <a:pt x="484428" y="227914"/>
                  </a:lnTo>
                  <a:lnTo>
                    <a:pt x="505333" y="265176"/>
                  </a:lnTo>
                  <a:lnTo>
                    <a:pt x="570103" y="268274"/>
                  </a:lnTo>
                  <a:lnTo>
                    <a:pt x="570103" y="233743"/>
                  </a:lnTo>
                  <a:close/>
                </a:path>
                <a:path w="730250" h="298450">
                  <a:moveTo>
                    <a:pt x="730008" y="136105"/>
                  </a:moveTo>
                  <a:lnTo>
                    <a:pt x="729805" y="129755"/>
                  </a:lnTo>
                  <a:lnTo>
                    <a:pt x="729551" y="121310"/>
                  </a:lnTo>
                  <a:lnTo>
                    <a:pt x="728205" y="108267"/>
                  </a:lnTo>
                  <a:lnTo>
                    <a:pt x="725957" y="96989"/>
                  </a:lnTo>
                  <a:lnTo>
                    <a:pt x="722807" y="87452"/>
                  </a:lnTo>
                  <a:lnTo>
                    <a:pt x="722718" y="87299"/>
                  </a:lnTo>
                  <a:lnTo>
                    <a:pt x="718527" y="79235"/>
                  </a:lnTo>
                  <a:lnTo>
                    <a:pt x="688174" y="55105"/>
                  </a:lnTo>
                  <a:lnTo>
                    <a:pt x="664527" y="49822"/>
                  </a:lnTo>
                  <a:lnTo>
                    <a:pt x="664527" y="129755"/>
                  </a:lnTo>
                  <a:lnTo>
                    <a:pt x="645477" y="129755"/>
                  </a:lnTo>
                  <a:lnTo>
                    <a:pt x="645477" y="101727"/>
                  </a:lnTo>
                  <a:lnTo>
                    <a:pt x="646010" y="94246"/>
                  </a:lnTo>
                  <a:lnTo>
                    <a:pt x="648169" y="88684"/>
                  </a:lnTo>
                  <a:lnTo>
                    <a:pt x="650976" y="87299"/>
                  </a:lnTo>
                  <a:lnTo>
                    <a:pt x="659142" y="87299"/>
                  </a:lnTo>
                  <a:lnTo>
                    <a:pt x="661568" y="88938"/>
                  </a:lnTo>
                  <a:lnTo>
                    <a:pt x="663930" y="95453"/>
                  </a:lnTo>
                  <a:lnTo>
                    <a:pt x="664438" y="101727"/>
                  </a:lnTo>
                  <a:lnTo>
                    <a:pt x="664527" y="129755"/>
                  </a:lnTo>
                  <a:lnTo>
                    <a:pt x="664527" y="49822"/>
                  </a:lnTo>
                  <a:lnTo>
                    <a:pt x="652335" y="49199"/>
                  </a:lnTo>
                  <a:lnTo>
                    <a:pt x="641400" y="49745"/>
                  </a:lnTo>
                  <a:lnTo>
                    <a:pt x="631113" y="51371"/>
                  </a:lnTo>
                  <a:lnTo>
                    <a:pt x="591997" y="75184"/>
                  </a:lnTo>
                  <a:lnTo>
                    <a:pt x="580466" y="114020"/>
                  </a:lnTo>
                  <a:lnTo>
                    <a:pt x="579996" y="127381"/>
                  </a:lnTo>
                  <a:lnTo>
                    <a:pt x="580072" y="194462"/>
                  </a:lnTo>
                  <a:lnTo>
                    <a:pt x="585419" y="232905"/>
                  </a:lnTo>
                  <a:lnTo>
                    <a:pt x="612800" y="262966"/>
                  </a:lnTo>
                  <a:lnTo>
                    <a:pt x="656856" y="272237"/>
                  </a:lnTo>
                  <a:lnTo>
                    <a:pt x="667080" y="271868"/>
                  </a:lnTo>
                  <a:lnTo>
                    <a:pt x="705307" y="258572"/>
                  </a:lnTo>
                  <a:lnTo>
                    <a:pt x="727494" y="225082"/>
                  </a:lnTo>
                  <a:lnTo>
                    <a:pt x="730008" y="178574"/>
                  </a:lnTo>
                  <a:lnTo>
                    <a:pt x="667702" y="178574"/>
                  </a:lnTo>
                  <a:lnTo>
                    <a:pt x="667702" y="217614"/>
                  </a:lnTo>
                  <a:lnTo>
                    <a:pt x="666877" y="224828"/>
                  </a:lnTo>
                  <a:lnTo>
                    <a:pt x="663600" y="232283"/>
                  </a:lnTo>
                  <a:lnTo>
                    <a:pt x="660349" y="234137"/>
                  </a:lnTo>
                  <a:lnTo>
                    <a:pt x="651560" y="234137"/>
                  </a:lnTo>
                  <a:lnTo>
                    <a:pt x="648919" y="232727"/>
                  </a:lnTo>
                  <a:lnTo>
                    <a:pt x="646163" y="227126"/>
                  </a:lnTo>
                  <a:lnTo>
                    <a:pt x="645477" y="220865"/>
                  </a:lnTo>
                  <a:lnTo>
                    <a:pt x="645477" y="164680"/>
                  </a:lnTo>
                  <a:lnTo>
                    <a:pt x="730008" y="164680"/>
                  </a:lnTo>
                  <a:lnTo>
                    <a:pt x="730008" y="136105"/>
                  </a:lnTo>
                  <a:close/>
                </a:path>
              </a:pathLst>
            </a:custGeom>
            <a:solidFill>
              <a:srgbClr val="FAB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3896" y="726275"/>
              <a:ext cx="233768" cy="2190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58579" y="514820"/>
              <a:ext cx="511809" cy="431165"/>
            </a:xfrm>
            <a:custGeom>
              <a:avLst/>
              <a:gdLst/>
              <a:ahLst/>
              <a:cxnLst/>
              <a:rect l="l" t="t" r="r" b="b"/>
              <a:pathLst>
                <a:path w="511810" h="431165">
                  <a:moveTo>
                    <a:pt x="508292" y="134188"/>
                  </a:moveTo>
                  <a:lnTo>
                    <a:pt x="490194" y="93027"/>
                  </a:lnTo>
                  <a:lnTo>
                    <a:pt x="449656" y="64503"/>
                  </a:lnTo>
                  <a:lnTo>
                    <a:pt x="408276" y="55570"/>
                  </a:lnTo>
                  <a:lnTo>
                    <a:pt x="393014" y="54965"/>
                  </a:lnTo>
                  <a:lnTo>
                    <a:pt x="376919" y="55623"/>
                  </a:lnTo>
                  <a:lnTo>
                    <a:pt x="334759" y="65062"/>
                  </a:lnTo>
                  <a:lnTo>
                    <a:pt x="295097" y="93764"/>
                  </a:lnTo>
                  <a:lnTo>
                    <a:pt x="279374" y="125984"/>
                  </a:lnTo>
                  <a:lnTo>
                    <a:pt x="388619" y="117309"/>
                  </a:lnTo>
                  <a:lnTo>
                    <a:pt x="390093" y="116903"/>
                  </a:lnTo>
                  <a:lnTo>
                    <a:pt x="391693" y="116725"/>
                  </a:lnTo>
                  <a:lnTo>
                    <a:pt x="393382" y="116725"/>
                  </a:lnTo>
                  <a:lnTo>
                    <a:pt x="399757" y="116725"/>
                  </a:lnTo>
                  <a:lnTo>
                    <a:pt x="403974" y="119189"/>
                  </a:lnTo>
                  <a:lnTo>
                    <a:pt x="409244" y="155714"/>
                  </a:lnTo>
                  <a:lnTo>
                    <a:pt x="409244" y="320802"/>
                  </a:lnTo>
                  <a:lnTo>
                    <a:pt x="406107" y="360895"/>
                  </a:lnTo>
                  <a:lnTo>
                    <a:pt x="399681" y="369443"/>
                  </a:lnTo>
                  <a:lnTo>
                    <a:pt x="392836" y="369443"/>
                  </a:lnTo>
                  <a:lnTo>
                    <a:pt x="385876" y="369443"/>
                  </a:lnTo>
                  <a:lnTo>
                    <a:pt x="377050" y="323532"/>
                  </a:lnTo>
                  <a:lnTo>
                    <a:pt x="377050" y="155714"/>
                  </a:lnTo>
                  <a:lnTo>
                    <a:pt x="377050" y="147789"/>
                  </a:lnTo>
                  <a:lnTo>
                    <a:pt x="377316" y="141325"/>
                  </a:lnTo>
                  <a:lnTo>
                    <a:pt x="377824" y="136105"/>
                  </a:lnTo>
                  <a:lnTo>
                    <a:pt x="274916" y="200456"/>
                  </a:lnTo>
                  <a:lnTo>
                    <a:pt x="274866" y="204254"/>
                  </a:lnTo>
                  <a:lnTo>
                    <a:pt x="274866" y="208114"/>
                  </a:lnTo>
                  <a:lnTo>
                    <a:pt x="274866" y="212153"/>
                  </a:lnTo>
                  <a:lnTo>
                    <a:pt x="274866" y="273786"/>
                  </a:lnTo>
                  <a:lnTo>
                    <a:pt x="275033" y="299588"/>
                  </a:lnTo>
                  <a:lnTo>
                    <a:pt x="276419" y="338582"/>
                  </a:lnTo>
                  <a:lnTo>
                    <a:pt x="289115" y="383372"/>
                  </a:lnTo>
                  <a:lnTo>
                    <a:pt x="324493" y="416167"/>
                  </a:lnTo>
                  <a:lnTo>
                    <a:pt x="363135" y="428524"/>
                  </a:lnTo>
                  <a:lnTo>
                    <a:pt x="393014" y="430872"/>
                  </a:lnTo>
                  <a:lnTo>
                    <a:pt x="409098" y="430252"/>
                  </a:lnTo>
                  <a:lnTo>
                    <a:pt x="451192" y="420890"/>
                  </a:lnTo>
                  <a:lnTo>
                    <a:pt x="491020" y="392099"/>
                  </a:lnTo>
                  <a:lnTo>
                    <a:pt x="508355" y="350685"/>
                  </a:lnTo>
                  <a:lnTo>
                    <a:pt x="511059" y="299034"/>
                  </a:lnTo>
                  <a:lnTo>
                    <a:pt x="511251" y="273786"/>
                  </a:lnTo>
                  <a:lnTo>
                    <a:pt x="511251" y="212153"/>
                  </a:lnTo>
                  <a:lnTo>
                    <a:pt x="511058" y="186314"/>
                  </a:lnTo>
                  <a:lnTo>
                    <a:pt x="510490" y="164669"/>
                  </a:lnTo>
                  <a:lnTo>
                    <a:pt x="509563" y="147275"/>
                  </a:lnTo>
                  <a:lnTo>
                    <a:pt x="508292" y="134188"/>
                  </a:lnTo>
                  <a:close/>
                </a:path>
                <a:path w="511810" h="431165">
                  <a:moveTo>
                    <a:pt x="138671" y="323659"/>
                  </a:moveTo>
                  <a:lnTo>
                    <a:pt x="132930" y="366483"/>
                  </a:lnTo>
                  <a:lnTo>
                    <a:pt x="127876" y="369443"/>
                  </a:lnTo>
                  <a:lnTo>
                    <a:pt x="120357" y="369443"/>
                  </a:lnTo>
                  <a:lnTo>
                    <a:pt x="112636" y="369443"/>
                  </a:lnTo>
                  <a:lnTo>
                    <a:pt x="101930" y="327240"/>
                  </a:lnTo>
                  <a:lnTo>
                    <a:pt x="101930" y="105308"/>
                  </a:lnTo>
                  <a:lnTo>
                    <a:pt x="107645" y="64401"/>
                  </a:lnTo>
                  <a:lnTo>
                    <a:pt x="112788" y="61747"/>
                  </a:lnTo>
                  <a:lnTo>
                    <a:pt x="121297" y="61747"/>
                  </a:lnTo>
                  <a:lnTo>
                    <a:pt x="128562" y="61747"/>
                  </a:lnTo>
                  <a:lnTo>
                    <a:pt x="138671" y="102285"/>
                  </a:lnTo>
                  <a:lnTo>
                    <a:pt x="138671" y="137096"/>
                  </a:lnTo>
                  <a:lnTo>
                    <a:pt x="240779" y="129006"/>
                  </a:lnTo>
                  <a:lnTo>
                    <a:pt x="238409" y="85998"/>
                  </a:lnTo>
                  <a:lnTo>
                    <a:pt x="225764" y="44559"/>
                  </a:lnTo>
                  <a:lnTo>
                    <a:pt x="193103" y="16040"/>
                  </a:lnTo>
                  <a:lnTo>
                    <a:pt x="140302" y="1015"/>
                  </a:lnTo>
                  <a:lnTo>
                    <a:pt x="118821" y="0"/>
                  </a:lnTo>
                  <a:lnTo>
                    <a:pt x="102719" y="681"/>
                  </a:lnTo>
                  <a:lnTo>
                    <a:pt x="60096" y="10363"/>
                  </a:lnTo>
                  <a:lnTo>
                    <a:pt x="20154" y="38785"/>
                  </a:lnTo>
                  <a:lnTo>
                    <a:pt x="2819" y="76403"/>
                  </a:lnTo>
                  <a:lnTo>
                    <a:pt x="172" y="116577"/>
                  </a:lnTo>
                  <a:lnTo>
                    <a:pt x="0" y="134924"/>
                  </a:lnTo>
                  <a:lnTo>
                    <a:pt x="0" y="295351"/>
                  </a:lnTo>
                  <a:lnTo>
                    <a:pt x="2276" y="341709"/>
                  </a:lnTo>
                  <a:lnTo>
                    <a:pt x="15303" y="387130"/>
                  </a:lnTo>
                  <a:lnTo>
                    <a:pt x="47739" y="416064"/>
                  </a:lnTo>
                  <a:lnTo>
                    <a:pt x="100251" y="429971"/>
                  </a:lnTo>
                  <a:lnTo>
                    <a:pt x="121627" y="430872"/>
                  </a:lnTo>
                  <a:lnTo>
                    <a:pt x="142352" y="429807"/>
                  </a:lnTo>
                  <a:lnTo>
                    <a:pt x="194233" y="413435"/>
                  </a:lnTo>
                  <a:lnTo>
                    <a:pt x="226546" y="383555"/>
                  </a:lnTo>
                  <a:lnTo>
                    <a:pt x="238653" y="340475"/>
                  </a:lnTo>
                  <a:lnTo>
                    <a:pt x="240779" y="292442"/>
                  </a:lnTo>
                  <a:lnTo>
                    <a:pt x="240779" y="221869"/>
                  </a:lnTo>
                  <a:lnTo>
                    <a:pt x="138671" y="285673"/>
                  </a:lnTo>
                  <a:lnTo>
                    <a:pt x="138671" y="323659"/>
                  </a:lnTo>
                  <a:close/>
                </a:path>
              </a:pathLst>
            </a:custGeom>
            <a:ln w="12700">
              <a:solidFill>
                <a:srgbClr val="9D9E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49207" y="577240"/>
              <a:ext cx="102235" cy="361315"/>
            </a:xfrm>
            <a:custGeom>
              <a:avLst/>
              <a:gdLst/>
              <a:ahLst/>
              <a:cxnLst/>
              <a:rect l="l" t="t" r="r" b="b"/>
              <a:pathLst>
                <a:path w="102235" h="361315">
                  <a:moveTo>
                    <a:pt x="0" y="361188"/>
                  </a:moveTo>
                  <a:lnTo>
                    <a:pt x="102057" y="361188"/>
                  </a:lnTo>
                  <a:lnTo>
                    <a:pt x="102057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700">
              <a:solidFill>
                <a:srgbClr val="9D9E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592285" y="577240"/>
              <a:ext cx="228600" cy="361315"/>
            </a:xfrm>
            <a:custGeom>
              <a:avLst/>
              <a:gdLst/>
              <a:ahLst/>
              <a:cxnLst/>
              <a:rect l="l" t="t" r="r" b="b"/>
              <a:pathLst>
                <a:path w="228600" h="361315">
                  <a:moveTo>
                    <a:pt x="142544" y="162509"/>
                  </a:moveTo>
                  <a:lnTo>
                    <a:pt x="85623" y="0"/>
                  </a:lnTo>
                  <a:lnTo>
                    <a:pt x="0" y="0"/>
                  </a:lnTo>
                  <a:lnTo>
                    <a:pt x="0" y="361188"/>
                  </a:lnTo>
                  <a:lnTo>
                    <a:pt x="85623" y="361188"/>
                  </a:lnTo>
                  <a:lnTo>
                    <a:pt x="85623" y="197002"/>
                  </a:lnTo>
                  <a:lnTo>
                    <a:pt x="138785" y="361188"/>
                  </a:lnTo>
                  <a:lnTo>
                    <a:pt x="228053" y="361188"/>
                  </a:lnTo>
                  <a:lnTo>
                    <a:pt x="228053" y="0"/>
                  </a:lnTo>
                  <a:lnTo>
                    <a:pt x="142544" y="0"/>
                  </a:lnTo>
                  <a:lnTo>
                    <a:pt x="142544" y="162509"/>
                  </a:lnTo>
                  <a:close/>
                </a:path>
              </a:pathLst>
            </a:custGeom>
            <a:ln w="12700">
              <a:solidFill>
                <a:srgbClr val="9D9E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65105" y="1140472"/>
              <a:ext cx="1229995" cy="454659"/>
            </a:xfrm>
            <a:custGeom>
              <a:avLst/>
              <a:gdLst/>
              <a:ahLst/>
              <a:cxnLst/>
              <a:rect l="l" t="t" r="r" b="b"/>
              <a:pathLst>
                <a:path w="1229995" h="454659">
                  <a:moveTo>
                    <a:pt x="1229525" y="0"/>
                  </a:moveTo>
                  <a:lnTo>
                    <a:pt x="424891" y="0"/>
                  </a:lnTo>
                  <a:lnTo>
                    <a:pt x="0" y="454634"/>
                  </a:lnTo>
                </a:path>
              </a:pathLst>
            </a:custGeom>
            <a:ln w="12700">
              <a:solidFill>
                <a:srgbClr val="FAB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4744" y="1576540"/>
              <a:ext cx="65773" cy="657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65105" y="2064423"/>
              <a:ext cx="1229995" cy="454659"/>
            </a:xfrm>
            <a:custGeom>
              <a:avLst/>
              <a:gdLst/>
              <a:ahLst/>
              <a:cxnLst/>
              <a:rect l="l" t="t" r="r" b="b"/>
              <a:pathLst>
                <a:path w="1229995" h="454660">
                  <a:moveTo>
                    <a:pt x="1229525" y="0"/>
                  </a:moveTo>
                  <a:lnTo>
                    <a:pt x="424891" y="0"/>
                  </a:lnTo>
                  <a:lnTo>
                    <a:pt x="0" y="454634"/>
                  </a:lnTo>
                </a:path>
              </a:pathLst>
            </a:custGeom>
            <a:ln w="12700">
              <a:solidFill>
                <a:srgbClr val="FAB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4744" y="2500490"/>
              <a:ext cx="65773" cy="657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65105" y="3039173"/>
              <a:ext cx="1229995" cy="454659"/>
            </a:xfrm>
            <a:custGeom>
              <a:avLst/>
              <a:gdLst/>
              <a:ahLst/>
              <a:cxnLst/>
              <a:rect l="l" t="t" r="r" b="b"/>
              <a:pathLst>
                <a:path w="1229995" h="454660">
                  <a:moveTo>
                    <a:pt x="1229525" y="0"/>
                  </a:moveTo>
                  <a:lnTo>
                    <a:pt x="424891" y="0"/>
                  </a:lnTo>
                  <a:lnTo>
                    <a:pt x="0" y="454634"/>
                  </a:lnTo>
                </a:path>
              </a:pathLst>
            </a:custGeom>
            <a:ln w="12700">
              <a:solidFill>
                <a:srgbClr val="FAB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4744" y="3475253"/>
              <a:ext cx="65773" cy="657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94" y="4947577"/>
              <a:ext cx="7554595" cy="2016760"/>
            </a:xfrm>
            <a:custGeom>
              <a:avLst/>
              <a:gdLst/>
              <a:ahLst/>
              <a:cxnLst/>
              <a:rect l="l" t="t" r="r" b="b"/>
              <a:pathLst>
                <a:path w="7554595" h="2016759">
                  <a:moveTo>
                    <a:pt x="7554010" y="0"/>
                  </a:moveTo>
                  <a:lnTo>
                    <a:pt x="0" y="0"/>
                  </a:lnTo>
                  <a:lnTo>
                    <a:pt x="0" y="2016480"/>
                  </a:lnTo>
                  <a:lnTo>
                    <a:pt x="7554010" y="2016480"/>
                  </a:lnTo>
                  <a:lnTo>
                    <a:pt x="7554010" y="0"/>
                  </a:lnTo>
                  <a:close/>
                </a:path>
              </a:pathLst>
            </a:custGeom>
            <a:solidFill>
              <a:srgbClr val="0000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7900" y="6723151"/>
              <a:ext cx="106222" cy="808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8172" y="6723151"/>
              <a:ext cx="106222" cy="8081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58911" y="5615419"/>
              <a:ext cx="2405380" cy="1099820"/>
            </a:xfrm>
            <a:custGeom>
              <a:avLst/>
              <a:gdLst/>
              <a:ahLst/>
              <a:cxnLst/>
              <a:rect l="l" t="t" r="r" b="b"/>
              <a:pathLst>
                <a:path w="2405379" h="1099820">
                  <a:moveTo>
                    <a:pt x="912609" y="30543"/>
                  </a:moveTo>
                  <a:lnTo>
                    <a:pt x="909993" y="18694"/>
                  </a:lnTo>
                  <a:lnTo>
                    <a:pt x="902893" y="8978"/>
                  </a:lnTo>
                  <a:lnTo>
                    <a:pt x="892378" y="2413"/>
                  </a:lnTo>
                  <a:lnTo>
                    <a:pt x="879538" y="0"/>
                  </a:lnTo>
                  <a:lnTo>
                    <a:pt x="33108" y="0"/>
                  </a:lnTo>
                  <a:lnTo>
                    <a:pt x="20243" y="2413"/>
                  </a:lnTo>
                  <a:lnTo>
                    <a:pt x="9715" y="8978"/>
                  </a:lnTo>
                  <a:lnTo>
                    <a:pt x="2603" y="18694"/>
                  </a:lnTo>
                  <a:lnTo>
                    <a:pt x="0" y="30543"/>
                  </a:lnTo>
                  <a:lnTo>
                    <a:pt x="0" y="1069213"/>
                  </a:lnTo>
                  <a:lnTo>
                    <a:pt x="2603" y="1081087"/>
                  </a:lnTo>
                  <a:lnTo>
                    <a:pt x="9715" y="1090803"/>
                  </a:lnTo>
                  <a:lnTo>
                    <a:pt x="20243" y="1097381"/>
                  </a:lnTo>
                  <a:lnTo>
                    <a:pt x="33108" y="1099781"/>
                  </a:lnTo>
                  <a:lnTo>
                    <a:pt x="879538" y="1099781"/>
                  </a:lnTo>
                  <a:lnTo>
                    <a:pt x="892378" y="1097381"/>
                  </a:lnTo>
                  <a:lnTo>
                    <a:pt x="902893" y="1090803"/>
                  </a:lnTo>
                  <a:lnTo>
                    <a:pt x="909993" y="1081087"/>
                  </a:lnTo>
                  <a:lnTo>
                    <a:pt x="912609" y="1069213"/>
                  </a:lnTo>
                  <a:lnTo>
                    <a:pt x="912609" y="30543"/>
                  </a:lnTo>
                  <a:close/>
                </a:path>
                <a:path w="2405379" h="1099820">
                  <a:moveTo>
                    <a:pt x="2404872" y="30543"/>
                  </a:moveTo>
                  <a:lnTo>
                    <a:pt x="2402255" y="18694"/>
                  </a:lnTo>
                  <a:lnTo>
                    <a:pt x="2395143" y="8978"/>
                  </a:lnTo>
                  <a:lnTo>
                    <a:pt x="2384628" y="2413"/>
                  </a:lnTo>
                  <a:lnTo>
                    <a:pt x="2371801" y="0"/>
                  </a:lnTo>
                  <a:lnTo>
                    <a:pt x="1525333" y="0"/>
                  </a:lnTo>
                  <a:lnTo>
                    <a:pt x="1512493" y="2413"/>
                  </a:lnTo>
                  <a:lnTo>
                    <a:pt x="1501965" y="8978"/>
                  </a:lnTo>
                  <a:lnTo>
                    <a:pt x="1494853" y="18694"/>
                  </a:lnTo>
                  <a:lnTo>
                    <a:pt x="1492250" y="30543"/>
                  </a:lnTo>
                  <a:lnTo>
                    <a:pt x="1492250" y="1069213"/>
                  </a:lnTo>
                  <a:lnTo>
                    <a:pt x="1494853" y="1081087"/>
                  </a:lnTo>
                  <a:lnTo>
                    <a:pt x="1501965" y="1090803"/>
                  </a:lnTo>
                  <a:lnTo>
                    <a:pt x="1512493" y="1097381"/>
                  </a:lnTo>
                  <a:lnTo>
                    <a:pt x="1525333" y="1099781"/>
                  </a:lnTo>
                  <a:lnTo>
                    <a:pt x="2371801" y="1099781"/>
                  </a:lnTo>
                  <a:lnTo>
                    <a:pt x="2384628" y="1097381"/>
                  </a:lnTo>
                  <a:lnTo>
                    <a:pt x="2395143" y="1090803"/>
                  </a:lnTo>
                  <a:lnTo>
                    <a:pt x="2402255" y="1081087"/>
                  </a:lnTo>
                  <a:lnTo>
                    <a:pt x="2404872" y="1069213"/>
                  </a:lnTo>
                  <a:lnTo>
                    <a:pt x="2404872" y="30543"/>
                  </a:lnTo>
                  <a:close/>
                </a:path>
              </a:pathLst>
            </a:custGeom>
            <a:solidFill>
              <a:srgbClr val="9F75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5537" y="5453634"/>
              <a:ext cx="928408" cy="14005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1012" y="5453634"/>
              <a:ext cx="928408" cy="111559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9459" y="6741401"/>
              <a:ext cx="496379" cy="976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43262" y="5453634"/>
              <a:ext cx="928420" cy="111559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39274" y="6741401"/>
              <a:ext cx="526415" cy="97790"/>
            </a:xfrm>
            <a:custGeom>
              <a:avLst/>
              <a:gdLst/>
              <a:ahLst/>
              <a:cxnLst/>
              <a:rect l="l" t="t" r="r" b="b"/>
              <a:pathLst>
                <a:path w="526414" h="97790">
                  <a:moveTo>
                    <a:pt x="66179" y="2235"/>
                  </a:moveTo>
                  <a:lnTo>
                    <a:pt x="55435" y="2235"/>
                  </a:lnTo>
                  <a:lnTo>
                    <a:pt x="55435" y="39382"/>
                  </a:lnTo>
                  <a:lnTo>
                    <a:pt x="45008" y="39382"/>
                  </a:lnTo>
                  <a:lnTo>
                    <a:pt x="44272" y="30073"/>
                  </a:lnTo>
                  <a:lnTo>
                    <a:pt x="41871" y="22682"/>
                  </a:lnTo>
                  <a:lnTo>
                    <a:pt x="39027" y="18872"/>
                  </a:lnTo>
                  <a:lnTo>
                    <a:pt x="34163" y="12395"/>
                  </a:lnTo>
                  <a:lnTo>
                    <a:pt x="34163" y="37439"/>
                  </a:lnTo>
                  <a:lnTo>
                    <a:pt x="34124" y="53314"/>
                  </a:lnTo>
                  <a:lnTo>
                    <a:pt x="33223" y="58915"/>
                  </a:lnTo>
                  <a:lnTo>
                    <a:pt x="31178" y="64071"/>
                  </a:lnTo>
                  <a:lnTo>
                    <a:pt x="29057" y="69164"/>
                  </a:lnTo>
                  <a:lnTo>
                    <a:pt x="26263" y="71742"/>
                  </a:lnTo>
                  <a:lnTo>
                    <a:pt x="19037" y="71742"/>
                  </a:lnTo>
                  <a:lnTo>
                    <a:pt x="16129" y="69164"/>
                  </a:lnTo>
                  <a:lnTo>
                    <a:pt x="12001" y="58915"/>
                  </a:lnTo>
                  <a:lnTo>
                    <a:pt x="11049" y="53314"/>
                  </a:lnTo>
                  <a:lnTo>
                    <a:pt x="10998" y="37439"/>
                  </a:lnTo>
                  <a:lnTo>
                    <a:pt x="12001" y="31534"/>
                  </a:lnTo>
                  <a:lnTo>
                    <a:pt x="14084" y="26479"/>
                  </a:lnTo>
                  <a:lnTo>
                    <a:pt x="16129" y="21386"/>
                  </a:lnTo>
                  <a:lnTo>
                    <a:pt x="19037" y="18872"/>
                  </a:lnTo>
                  <a:lnTo>
                    <a:pt x="26263" y="18872"/>
                  </a:lnTo>
                  <a:lnTo>
                    <a:pt x="29057" y="21424"/>
                  </a:lnTo>
                  <a:lnTo>
                    <a:pt x="31178" y="26492"/>
                  </a:lnTo>
                  <a:lnTo>
                    <a:pt x="33223" y="31635"/>
                  </a:lnTo>
                  <a:lnTo>
                    <a:pt x="34163" y="37439"/>
                  </a:lnTo>
                  <a:lnTo>
                    <a:pt x="34163" y="12395"/>
                  </a:lnTo>
                  <a:lnTo>
                    <a:pt x="33731" y="11811"/>
                  </a:lnTo>
                  <a:lnTo>
                    <a:pt x="28689" y="9118"/>
                  </a:lnTo>
                  <a:lnTo>
                    <a:pt x="16103" y="9118"/>
                  </a:lnTo>
                  <a:lnTo>
                    <a:pt x="0" y="45377"/>
                  </a:lnTo>
                  <a:lnTo>
                    <a:pt x="393" y="53314"/>
                  </a:lnTo>
                  <a:lnTo>
                    <a:pt x="16103" y="81508"/>
                  </a:lnTo>
                  <a:lnTo>
                    <a:pt x="28829" y="81508"/>
                  </a:lnTo>
                  <a:lnTo>
                    <a:pt x="45097" y="49682"/>
                  </a:lnTo>
                  <a:lnTo>
                    <a:pt x="55435" y="49682"/>
                  </a:lnTo>
                  <a:lnTo>
                    <a:pt x="55435" y="93141"/>
                  </a:lnTo>
                  <a:lnTo>
                    <a:pt x="66179" y="93141"/>
                  </a:lnTo>
                  <a:lnTo>
                    <a:pt x="66179" y="49682"/>
                  </a:lnTo>
                  <a:lnTo>
                    <a:pt x="66179" y="39382"/>
                  </a:lnTo>
                  <a:lnTo>
                    <a:pt x="66179" y="2235"/>
                  </a:lnTo>
                  <a:close/>
                </a:path>
                <a:path w="526414" h="97790">
                  <a:moveTo>
                    <a:pt x="86372" y="0"/>
                  </a:moveTo>
                  <a:lnTo>
                    <a:pt x="75603" y="0"/>
                  </a:lnTo>
                  <a:lnTo>
                    <a:pt x="75603" y="97599"/>
                  </a:lnTo>
                  <a:lnTo>
                    <a:pt x="86372" y="97599"/>
                  </a:lnTo>
                  <a:lnTo>
                    <a:pt x="86372" y="0"/>
                  </a:lnTo>
                  <a:close/>
                </a:path>
                <a:path w="526414" h="97790">
                  <a:moveTo>
                    <a:pt x="182956" y="68973"/>
                  </a:moveTo>
                  <a:lnTo>
                    <a:pt x="109232" y="68973"/>
                  </a:lnTo>
                  <a:lnTo>
                    <a:pt x="109232" y="78181"/>
                  </a:lnTo>
                  <a:lnTo>
                    <a:pt x="171564" y="78181"/>
                  </a:lnTo>
                  <a:lnTo>
                    <a:pt x="171564" y="97612"/>
                  </a:lnTo>
                  <a:lnTo>
                    <a:pt x="182956" y="97612"/>
                  </a:lnTo>
                  <a:lnTo>
                    <a:pt x="182956" y="68973"/>
                  </a:lnTo>
                  <a:close/>
                </a:path>
                <a:path w="526414" h="97790">
                  <a:moveTo>
                    <a:pt x="195389" y="50914"/>
                  </a:moveTo>
                  <a:lnTo>
                    <a:pt x="152260" y="50914"/>
                  </a:lnTo>
                  <a:lnTo>
                    <a:pt x="152260" y="39700"/>
                  </a:lnTo>
                  <a:lnTo>
                    <a:pt x="186639" y="39700"/>
                  </a:lnTo>
                  <a:lnTo>
                    <a:pt x="186639" y="30403"/>
                  </a:lnTo>
                  <a:lnTo>
                    <a:pt x="171653" y="30403"/>
                  </a:lnTo>
                  <a:lnTo>
                    <a:pt x="172999" y="11658"/>
                  </a:lnTo>
                  <a:lnTo>
                    <a:pt x="184429" y="11658"/>
                  </a:lnTo>
                  <a:lnTo>
                    <a:pt x="184429" y="2374"/>
                  </a:lnTo>
                  <a:lnTo>
                    <a:pt x="162026" y="2374"/>
                  </a:lnTo>
                  <a:lnTo>
                    <a:pt x="162026" y="11658"/>
                  </a:lnTo>
                  <a:lnTo>
                    <a:pt x="160705" y="30403"/>
                  </a:lnTo>
                  <a:lnTo>
                    <a:pt x="132626" y="30403"/>
                  </a:lnTo>
                  <a:lnTo>
                    <a:pt x="131178" y="11658"/>
                  </a:lnTo>
                  <a:lnTo>
                    <a:pt x="162026" y="11658"/>
                  </a:lnTo>
                  <a:lnTo>
                    <a:pt x="162026" y="2374"/>
                  </a:lnTo>
                  <a:lnTo>
                    <a:pt x="108800" y="2374"/>
                  </a:lnTo>
                  <a:lnTo>
                    <a:pt x="108800" y="11658"/>
                  </a:lnTo>
                  <a:lnTo>
                    <a:pt x="120205" y="11658"/>
                  </a:lnTo>
                  <a:lnTo>
                    <a:pt x="121551" y="30403"/>
                  </a:lnTo>
                  <a:lnTo>
                    <a:pt x="106553" y="30403"/>
                  </a:lnTo>
                  <a:lnTo>
                    <a:pt x="106553" y="39700"/>
                  </a:lnTo>
                  <a:lnTo>
                    <a:pt x="140601" y="39700"/>
                  </a:lnTo>
                  <a:lnTo>
                    <a:pt x="140601" y="50914"/>
                  </a:lnTo>
                  <a:lnTo>
                    <a:pt x="97802" y="50914"/>
                  </a:lnTo>
                  <a:lnTo>
                    <a:pt x="97802" y="60223"/>
                  </a:lnTo>
                  <a:lnTo>
                    <a:pt x="195389" y="60223"/>
                  </a:lnTo>
                  <a:lnTo>
                    <a:pt x="195389" y="50914"/>
                  </a:lnTo>
                  <a:close/>
                </a:path>
                <a:path w="526414" h="97790">
                  <a:moveTo>
                    <a:pt x="269252" y="70980"/>
                  </a:moveTo>
                  <a:lnTo>
                    <a:pt x="243154" y="37668"/>
                  </a:lnTo>
                  <a:lnTo>
                    <a:pt x="241388" y="21094"/>
                  </a:lnTo>
                  <a:lnTo>
                    <a:pt x="241388" y="5651"/>
                  </a:lnTo>
                  <a:lnTo>
                    <a:pt x="229743" y="5651"/>
                  </a:lnTo>
                  <a:lnTo>
                    <a:pt x="229743" y="21094"/>
                  </a:lnTo>
                  <a:lnTo>
                    <a:pt x="229311" y="29781"/>
                  </a:lnTo>
                  <a:lnTo>
                    <a:pt x="207772" y="69418"/>
                  </a:lnTo>
                  <a:lnTo>
                    <a:pt x="200609" y="73964"/>
                  </a:lnTo>
                  <a:lnTo>
                    <a:pt x="209448" y="80962"/>
                  </a:lnTo>
                  <a:lnTo>
                    <a:pt x="235648" y="49682"/>
                  </a:lnTo>
                  <a:lnTo>
                    <a:pt x="238226" y="55664"/>
                  </a:lnTo>
                  <a:lnTo>
                    <a:pt x="242150" y="61582"/>
                  </a:lnTo>
                  <a:lnTo>
                    <a:pt x="252730" y="73164"/>
                  </a:lnTo>
                  <a:lnTo>
                    <a:pt x="257517" y="77038"/>
                  </a:lnTo>
                  <a:lnTo>
                    <a:pt x="261848" y="78981"/>
                  </a:lnTo>
                  <a:lnTo>
                    <a:pt x="269252" y="70980"/>
                  </a:lnTo>
                  <a:close/>
                </a:path>
                <a:path w="526414" h="97790">
                  <a:moveTo>
                    <a:pt x="290753" y="12"/>
                  </a:moveTo>
                  <a:lnTo>
                    <a:pt x="279679" y="12"/>
                  </a:lnTo>
                  <a:lnTo>
                    <a:pt x="279679" y="97612"/>
                  </a:lnTo>
                  <a:lnTo>
                    <a:pt x="290753" y="97612"/>
                  </a:lnTo>
                  <a:lnTo>
                    <a:pt x="290753" y="12"/>
                  </a:lnTo>
                  <a:close/>
                </a:path>
                <a:path w="526414" h="97790">
                  <a:moveTo>
                    <a:pt x="322808" y="40220"/>
                  </a:moveTo>
                  <a:lnTo>
                    <a:pt x="308190" y="40220"/>
                  </a:lnTo>
                  <a:lnTo>
                    <a:pt x="308190" y="53987"/>
                  </a:lnTo>
                  <a:lnTo>
                    <a:pt x="322808" y="53987"/>
                  </a:lnTo>
                  <a:lnTo>
                    <a:pt x="322808" y="40220"/>
                  </a:lnTo>
                  <a:close/>
                </a:path>
                <a:path w="526414" h="97790">
                  <a:moveTo>
                    <a:pt x="420154" y="15976"/>
                  </a:moveTo>
                  <a:lnTo>
                    <a:pt x="416877" y="10820"/>
                  </a:lnTo>
                  <a:lnTo>
                    <a:pt x="414655" y="9448"/>
                  </a:lnTo>
                  <a:lnTo>
                    <a:pt x="410248" y="6718"/>
                  </a:lnTo>
                  <a:lnTo>
                    <a:pt x="408203" y="5715"/>
                  </a:lnTo>
                  <a:lnTo>
                    <a:pt x="408203" y="18554"/>
                  </a:lnTo>
                  <a:lnTo>
                    <a:pt x="408203" y="26111"/>
                  </a:lnTo>
                  <a:lnTo>
                    <a:pt x="405714" y="29121"/>
                  </a:lnTo>
                  <a:lnTo>
                    <a:pt x="395897" y="33782"/>
                  </a:lnTo>
                  <a:lnTo>
                    <a:pt x="389686" y="34937"/>
                  </a:lnTo>
                  <a:lnTo>
                    <a:pt x="374523" y="34937"/>
                  </a:lnTo>
                  <a:lnTo>
                    <a:pt x="368236" y="33756"/>
                  </a:lnTo>
                  <a:lnTo>
                    <a:pt x="358343" y="29019"/>
                  </a:lnTo>
                  <a:lnTo>
                    <a:pt x="355968" y="26111"/>
                  </a:lnTo>
                  <a:lnTo>
                    <a:pt x="355854" y="18351"/>
                  </a:lnTo>
                  <a:lnTo>
                    <a:pt x="358305" y="15278"/>
                  </a:lnTo>
                  <a:lnTo>
                    <a:pt x="363181" y="12903"/>
                  </a:lnTo>
                  <a:lnTo>
                    <a:pt x="368058" y="10604"/>
                  </a:lnTo>
                  <a:lnTo>
                    <a:pt x="374357" y="9448"/>
                  </a:lnTo>
                  <a:lnTo>
                    <a:pt x="389813" y="9448"/>
                  </a:lnTo>
                  <a:lnTo>
                    <a:pt x="396113" y="10629"/>
                  </a:lnTo>
                  <a:lnTo>
                    <a:pt x="405752" y="15430"/>
                  </a:lnTo>
                  <a:lnTo>
                    <a:pt x="408203" y="18554"/>
                  </a:lnTo>
                  <a:lnTo>
                    <a:pt x="408203" y="5715"/>
                  </a:lnTo>
                  <a:lnTo>
                    <a:pt x="404761" y="4025"/>
                  </a:lnTo>
                  <a:lnTo>
                    <a:pt x="398259" y="2095"/>
                  </a:lnTo>
                  <a:lnTo>
                    <a:pt x="390715" y="939"/>
                  </a:lnTo>
                  <a:lnTo>
                    <a:pt x="382155" y="546"/>
                  </a:lnTo>
                  <a:lnTo>
                    <a:pt x="373608" y="939"/>
                  </a:lnTo>
                  <a:lnTo>
                    <a:pt x="344106" y="15976"/>
                  </a:lnTo>
                  <a:lnTo>
                    <a:pt x="344106" y="28460"/>
                  </a:lnTo>
                  <a:lnTo>
                    <a:pt x="382244" y="43802"/>
                  </a:lnTo>
                  <a:lnTo>
                    <a:pt x="390804" y="43434"/>
                  </a:lnTo>
                  <a:lnTo>
                    <a:pt x="398348" y="42303"/>
                  </a:lnTo>
                  <a:lnTo>
                    <a:pt x="404837" y="40398"/>
                  </a:lnTo>
                  <a:lnTo>
                    <a:pt x="410298" y="37719"/>
                  </a:lnTo>
                  <a:lnTo>
                    <a:pt x="414769" y="34937"/>
                  </a:lnTo>
                  <a:lnTo>
                    <a:pt x="416890" y="33629"/>
                  </a:lnTo>
                  <a:lnTo>
                    <a:pt x="420154" y="28460"/>
                  </a:lnTo>
                  <a:lnTo>
                    <a:pt x="420154" y="15976"/>
                  </a:lnTo>
                  <a:close/>
                </a:path>
                <a:path w="526414" h="97790">
                  <a:moveTo>
                    <a:pt x="430949" y="55016"/>
                  </a:moveTo>
                  <a:lnTo>
                    <a:pt x="333324" y="55016"/>
                  </a:lnTo>
                  <a:lnTo>
                    <a:pt x="333324" y="64325"/>
                  </a:lnTo>
                  <a:lnTo>
                    <a:pt x="376580" y="64325"/>
                  </a:lnTo>
                  <a:lnTo>
                    <a:pt x="376580" y="97599"/>
                  </a:lnTo>
                  <a:lnTo>
                    <a:pt x="387692" y="97599"/>
                  </a:lnTo>
                  <a:lnTo>
                    <a:pt x="387692" y="64325"/>
                  </a:lnTo>
                  <a:lnTo>
                    <a:pt x="430949" y="64325"/>
                  </a:lnTo>
                  <a:lnTo>
                    <a:pt x="430949" y="55016"/>
                  </a:lnTo>
                  <a:close/>
                </a:path>
                <a:path w="526414" h="97790">
                  <a:moveTo>
                    <a:pt x="488162" y="66230"/>
                  </a:moveTo>
                  <a:lnTo>
                    <a:pt x="453783" y="67779"/>
                  </a:lnTo>
                  <a:lnTo>
                    <a:pt x="453783" y="48044"/>
                  </a:lnTo>
                  <a:lnTo>
                    <a:pt x="479374" y="48044"/>
                  </a:lnTo>
                  <a:lnTo>
                    <a:pt x="479374" y="10744"/>
                  </a:lnTo>
                  <a:lnTo>
                    <a:pt x="442696" y="10744"/>
                  </a:lnTo>
                  <a:lnTo>
                    <a:pt x="442696" y="20091"/>
                  </a:lnTo>
                  <a:lnTo>
                    <a:pt x="468388" y="20091"/>
                  </a:lnTo>
                  <a:lnTo>
                    <a:pt x="468388" y="38696"/>
                  </a:lnTo>
                  <a:lnTo>
                    <a:pt x="442696" y="38696"/>
                  </a:lnTo>
                  <a:lnTo>
                    <a:pt x="442696" y="77101"/>
                  </a:lnTo>
                  <a:lnTo>
                    <a:pt x="482447" y="75831"/>
                  </a:lnTo>
                  <a:lnTo>
                    <a:pt x="488162" y="75184"/>
                  </a:lnTo>
                  <a:lnTo>
                    <a:pt x="488162" y="67779"/>
                  </a:lnTo>
                  <a:lnTo>
                    <a:pt x="488162" y="66230"/>
                  </a:lnTo>
                  <a:close/>
                </a:path>
                <a:path w="526414" h="97790">
                  <a:moveTo>
                    <a:pt x="505675" y="2235"/>
                  </a:moveTo>
                  <a:lnTo>
                    <a:pt x="494906" y="2235"/>
                  </a:lnTo>
                  <a:lnTo>
                    <a:pt x="494906" y="36385"/>
                  </a:lnTo>
                  <a:lnTo>
                    <a:pt x="483184" y="36385"/>
                  </a:lnTo>
                  <a:lnTo>
                    <a:pt x="483184" y="46723"/>
                  </a:lnTo>
                  <a:lnTo>
                    <a:pt x="494906" y="46723"/>
                  </a:lnTo>
                  <a:lnTo>
                    <a:pt x="494906" y="93141"/>
                  </a:lnTo>
                  <a:lnTo>
                    <a:pt x="505675" y="93141"/>
                  </a:lnTo>
                  <a:lnTo>
                    <a:pt x="505675" y="2235"/>
                  </a:lnTo>
                  <a:close/>
                </a:path>
                <a:path w="526414" h="97790">
                  <a:moveTo>
                    <a:pt x="526288" y="0"/>
                  </a:moveTo>
                  <a:lnTo>
                    <a:pt x="515556" y="0"/>
                  </a:lnTo>
                  <a:lnTo>
                    <a:pt x="515556" y="97599"/>
                  </a:lnTo>
                  <a:lnTo>
                    <a:pt x="526288" y="97599"/>
                  </a:lnTo>
                  <a:lnTo>
                    <a:pt x="526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4662" y="6741414"/>
              <a:ext cx="92036" cy="953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3437" y="5461520"/>
              <a:ext cx="912622" cy="109980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858911" y="5461533"/>
              <a:ext cx="913130" cy="1099820"/>
            </a:xfrm>
            <a:custGeom>
              <a:avLst/>
              <a:gdLst/>
              <a:ahLst/>
              <a:cxnLst/>
              <a:rect l="l" t="t" r="r" b="b"/>
              <a:pathLst>
                <a:path w="913130" h="1099820">
                  <a:moveTo>
                    <a:pt x="912609" y="1069225"/>
                  </a:moveTo>
                  <a:lnTo>
                    <a:pt x="910003" y="1081111"/>
                  </a:lnTo>
                  <a:lnTo>
                    <a:pt x="902903" y="1090829"/>
                  </a:lnTo>
                  <a:lnTo>
                    <a:pt x="892388" y="1097388"/>
                  </a:lnTo>
                  <a:lnTo>
                    <a:pt x="879538" y="1099794"/>
                  </a:lnTo>
                  <a:lnTo>
                    <a:pt x="33108" y="1099794"/>
                  </a:lnTo>
                  <a:lnTo>
                    <a:pt x="20247" y="1097388"/>
                  </a:lnTo>
                  <a:lnTo>
                    <a:pt x="9720" y="1090829"/>
                  </a:lnTo>
                  <a:lnTo>
                    <a:pt x="2610" y="1081111"/>
                  </a:lnTo>
                  <a:lnTo>
                    <a:pt x="0" y="1069225"/>
                  </a:lnTo>
                  <a:lnTo>
                    <a:pt x="0" y="30581"/>
                  </a:lnTo>
                  <a:lnTo>
                    <a:pt x="2610" y="18714"/>
                  </a:lnTo>
                  <a:lnTo>
                    <a:pt x="9720" y="8990"/>
                  </a:lnTo>
                  <a:lnTo>
                    <a:pt x="20247" y="2415"/>
                  </a:lnTo>
                  <a:lnTo>
                    <a:pt x="33108" y="0"/>
                  </a:lnTo>
                  <a:lnTo>
                    <a:pt x="879538" y="0"/>
                  </a:lnTo>
                  <a:lnTo>
                    <a:pt x="892388" y="2415"/>
                  </a:lnTo>
                  <a:lnTo>
                    <a:pt x="902903" y="8990"/>
                  </a:lnTo>
                  <a:lnTo>
                    <a:pt x="910003" y="18714"/>
                  </a:lnTo>
                  <a:lnTo>
                    <a:pt x="912609" y="30581"/>
                  </a:lnTo>
                  <a:lnTo>
                    <a:pt x="912609" y="1069225"/>
                  </a:lnTo>
                  <a:close/>
                </a:path>
              </a:pathLst>
            </a:custGeom>
            <a:ln w="32880">
              <a:solidFill>
                <a:srgbClr val="9F75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351161" y="5461533"/>
              <a:ext cx="913130" cy="1099820"/>
            </a:xfrm>
            <a:custGeom>
              <a:avLst/>
              <a:gdLst/>
              <a:ahLst/>
              <a:cxnLst/>
              <a:rect l="l" t="t" r="r" b="b"/>
              <a:pathLst>
                <a:path w="913129" h="1099820">
                  <a:moveTo>
                    <a:pt x="912622" y="1069225"/>
                  </a:moveTo>
                  <a:lnTo>
                    <a:pt x="910010" y="1081111"/>
                  </a:lnTo>
                  <a:lnTo>
                    <a:pt x="902901" y="1090829"/>
                  </a:lnTo>
                  <a:lnTo>
                    <a:pt x="892385" y="1097388"/>
                  </a:lnTo>
                  <a:lnTo>
                    <a:pt x="879551" y="1099794"/>
                  </a:lnTo>
                  <a:lnTo>
                    <a:pt x="33083" y="1099794"/>
                  </a:lnTo>
                  <a:lnTo>
                    <a:pt x="20247" y="1097388"/>
                  </a:lnTo>
                  <a:lnTo>
                    <a:pt x="9726" y="1090829"/>
                  </a:lnTo>
                  <a:lnTo>
                    <a:pt x="2613" y="1081111"/>
                  </a:lnTo>
                  <a:lnTo>
                    <a:pt x="0" y="1069225"/>
                  </a:lnTo>
                  <a:lnTo>
                    <a:pt x="0" y="30581"/>
                  </a:lnTo>
                  <a:lnTo>
                    <a:pt x="2613" y="18714"/>
                  </a:lnTo>
                  <a:lnTo>
                    <a:pt x="9726" y="8990"/>
                  </a:lnTo>
                  <a:lnTo>
                    <a:pt x="20247" y="2415"/>
                  </a:lnTo>
                  <a:lnTo>
                    <a:pt x="33083" y="0"/>
                  </a:lnTo>
                  <a:lnTo>
                    <a:pt x="879551" y="0"/>
                  </a:lnTo>
                  <a:lnTo>
                    <a:pt x="892385" y="2415"/>
                  </a:lnTo>
                  <a:lnTo>
                    <a:pt x="902901" y="8990"/>
                  </a:lnTo>
                  <a:lnTo>
                    <a:pt x="910010" y="18714"/>
                  </a:lnTo>
                  <a:lnTo>
                    <a:pt x="912622" y="30581"/>
                  </a:lnTo>
                  <a:lnTo>
                    <a:pt x="912622" y="1069225"/>
                  </a:lnTo>
                  <a:close/>
                </a:path>
              </a:pathLst>
            </a:custGeom>
            <a:ln w="32880">
              <a:solidFill>
                <a:srgbClr val="9F75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843437" y="5461533"/>
              <a:ext cx="913130" cy="1099820"/>
            </a:xfrm>
            <a:custGeom>
              <a:avLst/>
              <a:gdLst/>
              <a:ahLst/>
              <a:cxnLst/>
              <a:rect l="l" t="t" r="r" b="b"/>
              <a:pathLst>
                <a:path w="913129" h="1099820">
                  <a:moveTo>
                    <a:pt x="912609" y="1069225"/>
                  </a:moveTo>
                  <a:lnTo>
                    <a:pt x="909995" y="1081111"/>
                  </a:lnTo>
                  <a:lnTo>
                    <a:pt x="902882" y="1090829"/>
                  </a:lnTo>
                  <a:lnTo>
                    <a:pt x="892362" y="1097388"/>
                  </a:lnTo>
                  <a:lnTo>
                    <a:pt x="879525" y="1099794"/>
                  </a:lnTo>
                  <a:lnTo>
                    <a:pt x="33096" y="1099794"/>
                  </a:lnTo>
                  <a:lnTo>
                    <a:pt x="20247" y="1097388"/>
                  </a:lnTo>
                  <a:lnTo>
                    <a:pt x="9723" y="1090829"/>
                  </a:lnTo>
                  <a:lnTo>
                    <a:pt x="2612" y="1081111"/>
                  </a:lnTo>
                  <a:lnTo>
                    <a:pt x="0" y="1069225"/>
                  </a:lnTo>
                  <a:lnTo>
                    <a:pt x="0" y="30581"/>
                  </a:lnTo>
                  <a:lnTo>
                    <a:pt x="2612" y="18714"/>
                  </a:lnTo>
                  <a:lnTo>
                    <a:pt x="9723" y="8990"/>
                  </a:lnTo>
                  <a:lnTo>
                    <a:pt x="20247" y="2415"/>
                  </a:lnTo>
                  <a:lnTo>
                    <a:pt x="33096" y="0"/>
                  </a:lnTo>
                  <a:lnTo>
                    <a:pt x="879525" y="0"/>
                  </a:lnTo>
                  <a:lnTo>
                    <a:pt x="892362" y="2415"/>
                  </a:lnTo>
                  <a:lnTo>
                    <a:pt x="902882" y="8990"/>
                  </a:lnTo>
                  <a:lnTo>
                    <a:pt x="909995" y="18714"/>
                  </a:lnTo>
                  <a:lnTo>
                    <a:pt x="912609" y="30581"/>
                  </a:lnTo>
                  <a:lnTo>
                    <a:pt x="912609" y="1069225"/>
                  </a:lnTo>
                  <a:close/>
                </a:path>
              </a:pathLst>
            </a:custGeom>
            <a:ln w="32880">
              <a:solidFill>
                <a:srgbClr val="9F75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989211" y="5812027"/>
              <a:ext cx="201295" cy="360045"/>
            </a:xfrm>
            <a:custGeom>
              <a:avLst/>
              <a:gdLst/>
              <a:ahLst/>
              <a:cxnLst/>
              <a:rect l="l" t="t" r="r" b="b"/>
              <a:pathLst>
                <a:path w="201294" h="360045">
                  <a:moveTo>
                    <a:pt x="58635" y="0"/>
                  </a:moveTo>
                  <a:lnTo>
                    <a:pt x="58635" y="52628"/>
                  </a:lnTo>
                  <a:lnTo>
                    <a:pt x="0" y="52628"/>
                  </a:lnTo>
                  <a:lnTo>
                    <a:pt x="0" y="306819"/>
                  </a:lnTo>
                  <a:lnTo>
                    <a:pt x="58635" y="306819"/>
                  </a:lnTo>
                  <a:lnTo>
                    <a:pt x="58635" y="359460"/>
                  </a:lnTo>
                  <a:lnTo>
                    <a:pt x="201053" y="179730"/>
                  </a:lnTo>
                  <a:lnTo>
                    <a:pt x="5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989211" y="5812027"/>
              <a:ext cx="201295" cy="360045"/>
            </a:xfrm>
            <a:custGeom>
              <a:avLst/>
              <a:gdLst/>
              <a:ahLst/>
              <a:cxnLst/>
              <a:rect l="l" t="t" r="r" b="b"/>
              <a:pathLst>
                <a:path w="201294" h="360045">
                  <a:moveTo>
                    <a:pt x="201053" y="179730"/>
                  </a:moveTo>
                  <a:lnTo>
                    <a:pt x="58635" y="0"/>
                  </a:lnTo>
                  <a:lnTo>
                    <a:pt x="58635" y="52628"/>
                  </a:lnTo>
                  <a:lnTo>
                    <a:pt x="0" y="52628"/>
                  </a:lnTo>
                  <a:lnTo>
                    <a:pt x="0" y="306819"/>
                  </a:lnTo>
                  <a:lnTo>
                    <a:pt x="58635" y="306819"/>
                  </a:lnTo>
                  <a:lnTo>
                    <a:pt x="58635" y="359460"/>
                  </a:lnTo>
                  <a:lnTo>
                    <a:pt x="201053" y="179730"/>
                  </a:lnTo>
                  <a:close/>
                </a:path>
              </a:pathLst>
            </a:custGeom>
            <a:ln w="304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466704" y="5812027"/>
              <a:ext cx="201295" cy="360045"/>
            </a:xfrm>
            <a:custGeom>
              <a:avLst/>
              <a:gdLst/>
              <a:ahLst/>
              <a:cxnLst/>
              <a:rect l="l" t="t" r="r" b="b"/>
              <a:pathLst>
                <a:path w="201295" h="360045">
                  <a:moveTo>
                    <a:pt x="58648" y="0"/>
                  </a:moveTo>
                  <a:lnTo>
                    <a:pt x="58648" y="52628"/>
                  </a:lnTo>
                  <a:lnTo>
                    <a:pt x="0" y="52628"/>
                  </a:lnTo>
                  <a:lnTo>
                    <a:pt x="0" y="306819"/>
                  </a:lnTo>
                  <a:lnTo>
                    <a:pt x="58648" y="306819"/>
                  </a:lnTo>
                  <a:lnTo>
                    <a:pt x="58648" y="359460"/>
                  </a:lnTo>
                  <a:lnTo>
                    <a:pt x="201104" y="179730"/>
                  </a:lnTo>
                  <a:lnTo>
                    <a:pt x="58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466704" y="5812027"/>
              <a:ext cx="201295" cy="360045"/>
            </a:xfrm>
            <a:custGeom>
              <a:avLst/>
              <a:gdLst/>
              <a:ahLst/>
              <a:cxnLst/>
              <a:rect l="l" t="t" r="r" b="b"/>
              <a:pathLst>
                <a:path w="201295" h="360045">
                  <a:moveTo>
                    <a:pt x="201104" y="179730"/>
                  </a:moveTo>
                  <a:lnTo>
                    <a:pt x="58648" y="0"/>
                  </a:lnTo>
                  <a:lnTo>
                    <a:pt x="58648" y="52628"/>
                  </a:lnTo>
                  <a:lnTo>
                    <a:pt x="0" y="52628"/>
                  </a:lnTo>
                  <a:lnTo>
                    <a:pt x="0" y="306819"/>
                  </a:lnTo>
                  <a:lnTo>
                    <a:pt x="58648" y="306819"/>
                  </a:lnTo>
                  <a:lnTo>
                    <a:pt x="58648" y="359460"/>
                  </a:lnTo>
                  <a:lnTo>
                    <a:pt x="201104" y="179730"/>
                  </a:lnTo>
                  <a:close/>
                </a:path>
              </a:pathLst>
            </a:custGeom>
            <a:ln w="304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989211" y="5812027"/>
              <a:ext cx="1678939" cy="360045"/>
            </a:xfrm>
            <a:custGeom>
              <a:avLst/>
              <a:gdLst/>
              <a:ahLst/>
              <a:cxnLst/>
              <a:rect l="l" t="t" r="r" b="b"/>
              <a:pathLst>
                <a:path w="1678939" h="360045">
                  <a:moveTo>
                    <a:pt x="201053" y="179730"/>
                  </a:moveTo>
                  <a:lnTo>
                    <a:pt x="58635" y="0"/>
                  </a:lnTo>
                  <a:lnTo>
                    <a:pt x="58635" y="52628"/>
                  </a:lnTo>
                  <a:lnTo>
                    <a:pt x="0" y="52628"/>
                  </a:lnTo>
                  <a:lnTo>
                    <a:pt x="0" y="306819"/>
                  </a:lnTo>
                  <a:lnTo>
                    <a:pt x="58635" y="306819"/>
                  </a:lnTo>
                  <a:lnTo>
                    <a:pt x="58635" y="359460"/>
                  </a:lnTo>
                  <a:lnTo>
                    <a:pt x="201053" y="179730"/>
                  </a:lnTo>
                  <a:close/>
                </a:path>
                <a:path w="1678939" h="360045">
                  <a:moveTo>
                    <a:pt x="1678597" y="179730"/>
                  </a:moveTo>
                  <a:lnTo>
                    <a:pt x="1536141" y="0"/>
                  </a:lnTo>
                  <a:lnTo>
                    <a:pt x="1536141" y="52628"/>
                  </a:lnTo>
                  <a:lnTo>
                    <a:pt x="1477492" y="52628"/>
                  </a:lnTo>
                  <a:lnTo>
                    <a:pt x="1477492" y="306819"/>
                  </a:lnTo>
                  <a:lnTo>
                    <a:pt x="1536141" y="306819"/>
                  </a:lnTo>
                  <a:lnTo>
                    <a:pt x="1536141" y="359460"/>
                  </a:lnTo>
                  <a:lnTo>
                    <a:pt x="1678597" y="179730"/>
                  </a:lnTo>
                  <a:close/>
                </a:path>
              </a:pathLst>
            </a:custGeom>
            <a:solidFill>
              <a:srgbClr val="F398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19108" y="7661935"/>
            <a:ext cx="3713810" cy="1488909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2584285" y="5072773"/>
            <a:ext cx="626110" cy="161290"/>
          </a:xfrm>
          <a:custGeom>
            <a:avLst/>
            <a:gdLst/>
            <a:ahLst/>
            <a:cxnLst/>
            <a:rect l="l" t="t" r="r" b="b"/>
            <a:pathLst>
              <a:path w="626110" h="161289">
                <a:moveTo>
                  <a:pt x="139992" y="4051"/>
                </a:moveTo>
                <a:lnTo>
                  <a:pt x="17195" y="4051"/>
                </a:lnTo>
                <a:lnTo>
                  <a:pt x="17195" y="28168"/>
                </a:lnTo>
                <a:lnTo>
                  <a:pt x="110401" y="28168"/>
                </a:lnTo>
                <a:lnTo>
                  <a:pt x="110172" y="30518"/>
                </a:lnTo>
                <a:lnTo>
                  <a:pt x="68795" y="36855"/>
                </a:lnTo>
                <a:lnTo>
                  <a:pt x="44056" y="37388"/>
                </a:lnTo>
                <a:lnTo>
                  <a:pt x="43599" y="37388"/>
                </a:lnTo>
                <a:lnTo>
                  <a:pt x="15240" y="37376"/>
                </a:lnTo>
                <a:lnTo>
                  <a:pt x="15240" y="60769"/>
                </a:lnTo>
                <a:lnTo>
                  <a:pt x="40614" y="60744"/>
                </a:lnTo>
                <a:lnTo>
                  <a:pt x="64147" y="60286"/>
                </a:lnTo>
                <a:lnTo>
                  <a:pt x="85801" y="59410"/>
                </a:lnTo>
                <a:lnTo>
                  <a:pt x="105613" y="58115"/>
                </a:lnTo>
                <a:lnTo>
                  <a:pt x="104787" y="62242"/>
                </a:lnTo>
                <a:lnTo>
                  <a:pt x="103670" y="67322"/>
                </a:lnTo>
                <a:lnTo>
                  <a:pt x="102260" y="73342"/>
                </a:lnTo>
                <a:lnTo>
                  <a:pt x="128828" y="73342"/>
                </a:lnTo>
                <a:lnTo>
                  <a:pt x="139090" y="19888"/>
                </a:lnTo>
                <a:lnTo>
                  <a:pt x="139992" y="4051"/>
                </a:lnTo>
                <a:close/>
              </a:path>
              <a:path w="626110" h="161289">
                <a:moveTo>
                  <a:pt x="141414" y="133248"/>
                </a:moveTo>
                <a:lnTo>
                  <a:pt x="46075" y="133248"/>
                </a:lnTo>
                <a:lnTo>
                  <a:pt x="46075" y="109664"/>
                </a:lnTo>
                <a:lnTo>
                  <a:pt x="19494" y="109664"/>
                </a:lnTo>
                <a:lnTo>
                  <a:pt x="19494" y="157340"/>
                </a:lnTo>
                <a:lnTo>
                  <a:pt x="141414" y="157340"/>
                </a:lnTo>
                <a:lnTo>
                  <a:pt x="141414" y="133248"/>
                </a:lnTo>
                <a:close/>
              </a:path>
              <a:path w="626110" h="161289">
                <a:moveTo>
                  <a:pt x="154698" y="80441"/>
                </a:moveTo>
                <a:lnTo>
                  <a:pt x="82219" y="80441"/>
                </a:lnTo>
                <a:lnTo>
                  <a:pt x="82219" y="63779"/>
                </a:lnTo>
                <a:lnTo>
                  <a:pt x="55118" y="63779"/>
                </a:lnTo>
                <a:lnTo>
                  <a:pt x="55118" y="80441"/>
                </a:lnTo>
                <a:lnTo>
                  <a:pt x="0" y="80441"/>
                </a:lnTo>
                <a:lnTo>
                  <a:pt x="0" y="104533"/>
                </a:lnTo>
                <a:lnTo>
                  <a:pt x="154698" y="104533"/>
                </a:lnTo>
                <a:lnTo>
                  <a:pt x="154698" y="80441"/>
                </a:lnTo>
                <a:close/>
              </a:path>
              <a:path w="626110" h="161289">
                <a:moveTo>
                  <a:pt x="314032" y="117475"/>
                </a:moveTo>
                <a:lnTo>
                  <a:pt x="284619" y="117475"/>
                </a:lnTo>
                <a:lnTo>
                  <a:pt x="289953" y="84302"/>
                </a:lnTo>
                <a:lnTo>
                  <a:pt x="293776" y="56337"/>
                </a:lnTo>
                <a:lnTo>
                  <a:pt x="296062" y="33616"/>
                </a:lnTo>
                <a:lnTo>
                  <a:pt x="296837" y="16116"/>
                </a:lnTo>
                <a:lnTo>
                  <a:pt x="175463" y="16116"/>
                </a:lnTo>
                <a:lnTo>
                  <a:pt x="175463" y="40030"/>
                </a:lnTo>
                <a:lnTo>
                  <a:pt x="268312" y="40030"/>
                </a:lnTo>
                <a:lnTo>
                  <a:pt x="266179" y="60947"/>
                </a:lnTo>
                <a:lnTo>
                  <a:pt x="246087" y="62611"/>
                </a:lnTo>
                <a:lnTo>
                  <a:pt x="223951" y="63652"/>
                </a:lnTo>
                <a:lnTo>
                  <a:pt x="199758" y="64109"/>
                </a:lnTo>
                <a:lnTo>
                  <a:pt x="173507" y="63957"/>
                </a:lnTo>
                <a:lnTo>
                  <a:pt x="173507" y="88061"/>
                </a:lnTo>
                <a:lnTo>
                  <a:pt x="201828" y="88011"/>
                </a:lnTo>
                <a:lnTo>
                  <a:pt x="226225" y="87490"/>
                </a:lnTo>
                <a:lnTo>
                  <a:pt x="246659" y="86499"/>
                </a:lnTo>
                <a:lnTo>
                  <a:pt x="263169" y="85051"/>
                </a:lnTo>
                <a:lnTo>
                  <a:pt x="261086" y="101752"/>
                </a:lnTo>
                <a:lnTo>
                  <a:pt x="258394" y="117475"/>
                </a:lnTo>
                <a:lnTo>
                  <a:pt x="159334" y="117475"/>
                </a:lnTo>
                <a:lnTo>
                  <a:pt x="159334" y="141401"/>
                </a:lnTo>
                <a:lnTo>
                  <a:pt x="314032" y="141401"/>
                </a:lnTo>
                <a:lnTo>
                  <a:pt x="314032" y="117475"/>
                </a:lnTo>
                <a:close/>
              </a:path>
              <a:path w="626110" h="161289">
                <a:moveTo>
                  <a:pt x="426948" y="101371"/>
                </a:moveTo>
                <a:lnTo>
                  <a:pt x="411822" y="103454"/>
                </a:lnTo>
                <a:lnTo>
                  <a:pt x="395173" y="104940"/>
                </a:lnTo>
                <a:lnTo>
                  <a:pt x="377012" y="105841"/>
                </a:lnTo>
                <a:lnTo>
                  <a:pt x="357314" y="106133"/>
                </a:lnTo>
                <a:lnTo>
                  <a:pt x="357314" y="83273"/>
                </a:lnTo>
                <a:lnTo>
                  <a:pt x="410286" y="83273"/>
                </a:lnTo>
                <a:lnTo>
                  <a:pt x="410286" y="13627"/>
                </a:lnTo>
                <a:lnTo>
                  <a:pt x="330733" y="13627"/>
                </a:lnTo>
                <a:lnTo>
                  <a:pt x="330733" y="37553"/>
                </a:lnTo>
                <a:lnTo>
                  <a:pt x="383717" y="37553"/>
                </a:lnTo>
                <a:lnTo>
                  <a:pt x="383717" y="59728"/>
                </a:lnTo>
                <a:lnTo>
                  <a:pt x="330733" y="59728"/>
                </a:lnTo>
                <a:lnTo>
                  <a:pt x="330733" y="130048"/>
                </a:lnTo>
                <a:lnTo>
                  <a:pt x="370484" y="129565"/>
                </a:lnTo>
                <a:lnTo>
                  <a:pt x="410972" y="127139"/>
                </a:lnTo>
                <a:lnTo>
                  <a:pt x="426948" y="125285"/>
                </a:lnTo>
                <a:lnTo>
                  <a:pt x="426948" y="106133"/>
                </a:lnTo>
                <a:lnTo>
                  <a:pt x="426948" y="101371"/>
                </a:lnTo>
                <a:close/>
              </a:path>
              <a:path w="626110" h="161289">
                <a:moveTo>
                  <a:pt x="460260" y="0"/>
                </a:moveTo>
                <a:lnTo>
                  <a:pt x="433857" y="0"/>
                </a:lnTo>
                <a:lnTo>
                  <a:pt x="433857" y="160896"/>
                </a:lnTo>
                <a:lnTo>
                  <a:pt x="460260" y="160896"/>
                </a:lnTo>
                <a:lnTo>
                  <a:pt x="460260" y="0"/>
                </a:lnTo>
                <a:close/>
              </a:path>
              <a:path w="626110" h="161289">
                <a:moveTo>
                  <a:pt x="608609" y="81114"/>
                </a:moveTo>
                <a:lnTo>
                  <a:pt x="516648" y="81114"/>
                </a:lnTo>
                <a:lnTo>
                  <a:pt x="516648" y="70954"/>
                </a:lnTo>
                <a:lnTo>
                  <a:pt x="605777" y="70954"/>
                </a:lnTo>
                <a:lnTo>
                  <a:pt x="605777" y="46824"/>
                </a:lnTo>
                <a:lnTo>
                  <a:pt x="516648" y="46824"/>
                </a:lnTo>
                <a:lnTo>
                  <a:pt x="516648" y="36664"/>
                </a:lnTo>
                <a:lnTo>
                  <a:pt x="606488" y="36664"/>
                </a:lnTo>
                <a:lnTo>
                  <a:pt x="606488" y="12534"/>
                </a:lnTo>
                <a:lnTo>
                  <a:pt x="489712" y="12534"/>
                </a:lnTo>
                <a:lnTo>
                  <a:pt x="489712" y="36664"/>
                </a:lnTo>
                <a:lnTo>
                  <a:pt x="489712" y="46824"/>
                </a:lnTo>
                <a:lnTo>
                  <a:pt x="489712" y="70954"/>
                </a:lnTo>
                <a:lnTo>
                  <a:pt x="489712" y="81114"/>
                </a:lnTo>
                <a:lnTo>
                  <a:pt x="489712" y="105244"/>
                </a:lnTo>
                <a:lnTo>
                  <a:pt x="608609" y="105244"/>
                </a:lnTo>
                <a:lnTo>
                  <a:pt x="608609" y="81114"/>
                </a:lnTo>
                <a:close/>
              </a:path>
              <a:path w="626110" h="161289">
                <a:moveTo>
                  <a:pt x="625627" y="119951"/>
                </a:moveTo>
                <a:lnTo>
                  <a:pt x="470928" y="119951"/>
                </a:lnTo>
                <a:lnTo>
                  <a:pt x="470928" y="143878"/>
                </a:lnTo>
                <a:lnTo>
                  <a:pt x="625627" y="143878"/>
                </a:lnTo>
                <a:lnTo>
                  <a:pt x="625627" y="119951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86683" y="5072760"/>
            <a:ext cx="603885" cy="161290"/>
          </a:xfrm>
          <a:custGeom>
            <a:avLst/>
            <a:gdLst/>
            <a:ahLst/>
            <a:cxnLst/>
            <a:rect l="l" t="t" r="r" b="b"/>
            <a:pathLst>
              <a:path w="603885" h="161289">
                <a:moveTo>
                  <a:pt x="81686" y="12941"/>
                </a:moveTo>
                <a:lnTo>
                  <a:pt x="55460" y="12941"/>
                </a:lnTo>
                <a:lnTo>
                  <a:pt x="55460" y="48196"/>
                </a:lnTo>
                <a:lnTo>
                  <a:pt x="55460" y="72301"/>
                </a:lnTo>
                <a:lnTo>
                  <a:pt x="55460" y="104546"/>
                </a:lnTo>
                <a:lnTo>
                  <a:pt x="26212" y="104546"/>
                </a:lnTo>
                <a:lnTo>
                  <a:pt x="26212" y="72301"/>
                </a:lnTo>
                <a:lnTo>
                  <a:pt x="55460" y="72301"/>
                </a:lnTo>
                <a:lnTo>
                  <a:pt x="55460" y="48196"/>
                </a:lnTo>
                <a:lnTo>
                  <a:pt x="26212" y="48196"/>
                </a:lnTo>
                <a:lnTo>
                  <a:pt x="26212" y="12941"/>
                </a:lnTo>
                <a:lnTo>
                  <a:pt x="0" y="12941"/>
                </a:lnTo>
                <a:lnTo>
                  <a:pt x="0" y="128473"/>
                </a:lnTo>
                <a:lnTo>
                  <a:pt x="81686" y="128473"/>
                </a:lnTo>
                <a:lnTo>
                  <a:pt x="81686" y="104546"/>
                </a:lnTo>
                <a:lnTo>
                  <a:pt x="81686" y="72301"/>
                </a:lnTo>
                <a:lnTo>
                  <a:pt x="81686" y="48196"/>
                </a:lnTo>
                <a:lnTo>
                  <a:pt x="81686" y="12941"/>
                </a:lnTo>
                <a:close/>
              </a:path>
              <a:path w="603885" h="161289">
                <a:moveTo>
                  <a:pt x="147421" y="57759"/>
                </a:moveTo>
                <a:lnTo>
                  <a:pt x="126161" y="57759"/>
                </a:lnTo>
                <a:lnTo>
                  <a:pt x="126161" y="0"/>
                </a:lnTo>
                <a:lnTo>
                  <a:pt x="99580" y="0"/>
                </a:lnTo>
                <a:lnTo>
                  <a:pt x="99580" y="160909"/>
                </a:lnTo>
                <a:lnTo>
                  <a:pt x="126161" y="160909"/>
                </a:lnTo>
                <a:lnTo>
                  <a:pt x="126161" y="84175"/>
                </a:lnTo>
                <a:lnTo>
                  <a:pt x="147421" y="84175"/>
                </a:lnTo>
                <a:lnTo>
                  <a:pt x="147421" y="57759"/>
                </a:lnTo>
                <a:close/>
              </a:path>
              <a:path w="603885" h="161289">
                <a:moveTo>
                  <a:pt x="251294" y="57238"/>
                </a:moveTo>
                <a:lnTo>
                  <a:pt x="231736" y="59690"/>
                </a:lnTo>
                <a:lnTo>
                  <a:pt x="213817" y="61328"/>
                </a:lnTo>
                <a:lnTo>
                  <a:pt x="197523" y="62166"/>
                </a:lnTo>
                <a:lnTo>
                  <a:pt x="182892" y="62204"/>
                </a:lnTo>
                <a:lnTo>
                  <a:pt x="182892" y="32791"/>
                </a:lnTo>
                <a:lnTo>
                  <a:pt x="238721" y="32791"/>
                </a:lnTo>
                <a:lnTo>
                  <a:pt x="238721" y="8686"/>
                </a:lnTo>
                <a:lnTo>
                  <a:pt x="156489" y="8686"/>
                </a:lnTo>
                <a:lnTo>
                  <a:pt x="156489" y="86664"/>
                </a:lnTo>
                <a:lnTo>
                  <a:pt x="184670" y="86334"/>
                </a:lnTo>
                <a:lnTo>
                  <a:pt x="209867" y="85344"/>
                </a:lnTo>
                <a:lnTo>
                  <a:pt x="232079" y="83680"/>
                </a:lnTo>
                <a:lnTo>
                  <a:pt x="251294" y="81343"/>
                </a:lnTo>
                <a:lnTo>
                  <a:pt x="251294" y="62204"/>
                </a:lnTo>
                <a:lnTo>
                  <a:pt x="251294" y="57238"/>
                </a:lnTo>
                <a:close/>
              </a:path>
              <a:path w="603885" h="161289">
                <a:moveTo>
                  <a:pt x="284619" y="97993"/>
                </a:moveTo>
                <a:lnTo>
                  <a:pt x="168541" y="97993"/>
                </a:lnTo>
                <a:lnTo>
                  <a:pt x="168541" y="122097"/>
                </a:lnTo>
                <a:lnTo>
                  <a:pt x="258038" y="122097"/>
                </a:lnTo>
                <a:lnTo>
                  <a:pt x="258038" y="160909"/>
                </a:lnTo>
                <a:lnTo>
                  <a:pt x="284619" y="160909"/>
                </a:lnTo>
                <a:lnTo>
                  <a:pt x="284619" y="97993"/>
                </a:lnTo>
                <a:close/>
              </a:path>
              <a:path w="603885" h="161289">
                <a:moveTo>
                  <a:pt x="305168" y="37223"/>
                </a:moveTo>
                <a:lnTo>
                  <a:pt x="284619" y="37223"/>
                </a:lnTo>
                <a:lnTo>
                  <a:pt x="284619" y="12"/>
                </a:lnTo>
                <a:lnTo>
                  <a:pt x="258216" y="12"/>
                </a:lnTo>
                <a:lnTo>
                  <a:pt x="258216" y="92151"/>
                </a:lnTo>
                <a:lnTo>
                  <a:pt x="284619" y="92151"/>
                </a:lnTo>
                <a:lnTo>
                  <a:pt x="284619" y="61137"/>
                </a:lnTo>
                <a:lnTo>
                  <a:pt x="305168" y="61137"/>
                </a:lnTo>
                <a:lnTo>
                  <a:pt x="305168" y="37223"/>
                </a:lnTo>
                <a:close/>
              </a:path>
              <a:path w="603885" h="161289">
                <a:moveTo>
                  <a:pt x="388658" y="113766"/>
                </a:moveTo>
                <a:lnTo>
                  <a:pt x="361238" y="74650"/>
                </a:lnTo>
                <a:lnTo>
                  <a:pt x="358711" y="50444"/>
                </a:lnTo>
                <a:lnTo>
                  <a:pt x="358711" y="41465"/>
                </a:lnTo>
                <a:lnTo>
                  <a:pt x="381215" y="41465"/>
                </a:lnTo>
                <a:lnTo>
                  <a:pt x="381215" y="17195"/>
                </a:lnTo>
                <a:lnTo>
                  <a:pt x="309092" y="17195"/>
                </a:lnTo>
                <a:lnTo>
                  <a:pt x="309092" y="41465"/>
                </a:lnTo>
                <a:lnTo>
                  <a:pt x="331597" y="41465"/>
                </a:lnTo>
                <a:lnTo>
                  <a:pt x="331571" y="50444"/>
                </a:lnTo>
                <a:lnTo>
                  <a:pt x="323672" y="90004"/>
                </a:lnTo>
                <a:lnTo>
                  <a:pt x="298107" y="118897"/>
                </a:lnTo>
                <a:lnTo>
                  <a:pt x="317944" y="136461"/>
                </a:lnTo>
                <a:lnTo>
                  <a:pt x="327837" y="127012"/>
                </a:lnTo>
                <a:lnTo>
                  <a:pt x="335711" y="118516"/>
                </a:lnTo>
                <a:lnTo>
                  <a:pt x="341566" y="110972"/>
                </a:lnTo>
                <a:lnTo>
                  <a:pt x="345414" y="104381"/>
                </a:lnTo>
                <a:lnTo>
                  <a:pt x="349758" y="111315"/>
                </a:lnTo>
                <a:lnTo>
                  <a:pt x="355511" y="118287"/>
                </a:lnTo>
                <a:lnTo>
                  <a:pt x="362686" y="125310"/>
                </a:lnTo>
                <a:lnTo>
                  <a:pt x="371284" y="132372"/>
                </a:lnTo>
                <a:lnTo>
                  <a:pt x="388658" y="113766"/>
                </a:lnTo>
                <a:close/>
              </a:path>
              <a:path w="603885" h="161289">
                <a:moveTo>
                  <a:pt x="448729" y="12"/>
                </a:moveTo>
                <a:lnTo>
                  <a:pt x="423379" y="12"/>
                </a:lnTo>
                <a:lnTo>
                  <a:pt x="423379" y="57238"/>
                </a:lnTo>
                <a:lnTo>
                  <a:pt x="414350" y="57238"/>
                </a:lnTo>
                <a:lnTo>
                  <a:pt x="414350" y="3556"/>
                </a:lnTo>
                <a:lnTo>
                  <a:pt x="389013" y="3556"/>
                </a:lnTo>
                <a:lnTo>
                  <a:pt x="389013" y="153644"/>
                </a:lnTo>
                <a:lnTo>
                  <a:pt x="414350" y="153644"/>
                </a:lnTo>
                <a:lnTo>
                  <a:pt x="414350" y="83997"/>
                </a:lnTo>
                <a:lnTo>
                  <a:pt x="423379" y="83997"/>
                </a:lnTo>
                <a:lnTo>
                  <a:pt x="423379" y="160909"/>
                </a:lnTo>
                <a:lnTo>
                  <a:pt x="448729" y="160909"/>
                </a:lnTo>
                <a:lnTo>
                  <a:pt x="448729" y="83997"/>
                </a:lnTo>
                <a:lnTo>
                  <a:pt x="448729" y="57238"/>
                </a:lnTo>
                <a:lnTo>
                  <a:pt x="448729" y="12"/>
                </a:lnTo>
                <a:close/>
              </a:path>
              <a:path w="603885" h="161289">
                <a:moveTo>
                  <a:pt x="562178" y="60020"/>
                </a:moveTo>
                <a:lnTo>
                  <a:pt x="562140" y="42049"/>
                </a:lnTo>
                <a:lnTo>
                  <a:pt x="559904" y="34467"/>
                </a:lnTo>
                <a:lnTo>
                  <a:pt x="558114" y="31902"/>
                </a:lnTo>
                <a:lnTo>
                  <a:pt x="550799" y="21361"/>
                </a:lnTo>
                <a:lnTo>
                  <a:pt x="545071" y="16598"/>
                </a:lnTo>
                <a:lnTo>
                  <a:pt x="536130" y="12788"/>
                </a:lnTo>
                <a:lnTo>
                  <a:pt x="536130" y="57378"/>
                </a:lnTo>
                <a:lnTo>
                  <a:pt x="534035" y="62179"/>
                </a:lnTo>
                <a:lnTo>
                  <a:pt x="525653" y="69151"/>
                </a:lnTo>
                <a:lnTo>
                  <a:pt x="521004" y="70891"/>
                </a:lnTo>
                <a:lnTo>
                  <a:pt x="510857" y="70891"/>
                </a:lnTo>
                <a:lnTo>
                  <a:pt x="506209" y="69113"/>
                </a:lnTo>
                <a:lnTo>
                  <a:pt x="497814" y="62026"/>
                </a:lnTo>
                <a:lnTo>
                  <a:pt x="495795" y="57378"/>
                </a:lnTo>
                <a:lnTo>
                  <a:pt x="495719" y="45008"/>
                </a:lnTo>
                <a:lnTo>
                  <a:pt x="497814" y="40309"/>
                </a:lnTo>
                <a:lnTo>
                  <a:pt x="506209" y="33578"/>
                </a:lnTo>
                <a:lnTo>
                  <a:pt x="510857" y="31902"/>
                </a:lnTo>
                <a:lnTo>
                  <a:pt x="521004" y="31902"/>
                </a:lnTo>
                <a:lnTo>
                  <a:pt x="525653" y="33616"/>
                </a:lnTo>
                <a:lnTo>
                  <a:pt x="534035" y="40462"/>
                </a:lnTo>
                <a:lnTo>
                  <a:pt x="536041" y="45008"/>
                </a:lnTo>
                <a:lnTo>
                  <a:pt x="536130" y="57378"/>
                </a:lnTo>
                <a:lnTo>
                  <a:pt x="536130" y="12788"/>
                </a:lnTo>
                <a:lnTo>
                  <a:pt x="531253" y="10693"/>
                </a:lnTo>
                <a:lnTo>
                  <a:pt x="523811" y="9220"/>
                </a:lnTo>
                <a:lnTo>
                  <a:pt x="507860" y="9220"/>
                </a:lnTo>
                <a:lnTo>
                  <a:pt x="471766" y="34315"/>
                </a:lnTo>
                <a:lnTo>
                  <a:pt x="469493" y="42049"/>
                </a:lnTo>
                <a:lnTo>
                  <a:pt x="469493" y="60020"/>
                </a:lnTo>
                <a:lnTo>
                  <a:pt x="500418" y="91922"/>
                </a:lnTo>
                <a:lnTo>
                  <a:pt x="507860" y="93395"/>
                </a:lnTo>
                <a:lnTo>
                  <a:pt x="523811" y="93395"/>
                </a:lnTo>
                <a:lnTo>
                  <a:pt x="531253" y="91884"/>
                </a:lnTo>
                <a:lnTo>
                  <a:pt x="545071" y="85864"/>
                </a:lnTo>
                <a:lnTo>
                  <a:pt x="550799" y="81064"/>
                </a:lnTo>
                <a:lnTo>
                  <a:pt x="557796" y="70891"/>
                </a:lnTo>
                <a:lnTo>
                  <a:pt x="559904" y="67830"/>
                </a:lnTo>
                <a:lnTo>
                  <a:pt x="562178" y="60020"/>
                </a:lnTo>
                <a:close/>
              </a:path>
              <a:path w="603885" h="161289">
                <a:moveTo>
                  <a:pt x="573862" y="101193"/>
                </a:moveTo>
                <a:lnTo>
                  <a:pt x="524256" y="106146"/>
                </a:lnTo>
                <a:lnTo>
                  <a:pt x="482777" y="107403"/>
                </a:lnTo>
                <a:lnTo>
                  <a:pt x="463473" y="107035"/>
                </a:lnTo>
                <a:lnTo>
                  <a:pt x="463473" y="131495"/>
                </a:lnTo>
                <a:lnTo>
                  <a:pt x="500684" y="131673"/>
                </a:lnTo>
                <a:lnTo>
                  <a:pt x="509409" y="131559"/>
                </a:lnTo>
                <a:lnTo>
                  <a:pt x="518401" y="131216"/>
                </a:lnTo>
                <a:lnTo>
                  <a:pt x="565061" y="125869"/>
                </a:lnTo>
                <a:lnTo>
                  <a:pt x="573862" y="124053"/>
                </a:lnTo>
                <a:lnTo>
                  <a:pt x="573862" y="107403"/>
                </a:lnTo>
                <a:lnTo>
                  <a:pt x="573862" y="101193"/>
                </a:lnTo>
                <a:close/>
              </a:path>
              <a:path w="603885" h="161289">
                <a:moveTo>
                  <a:pt x="603821" y="12"/>
                </a:moveTo>
                <a:lnTo>
                  <a:pt x="577596" y="12"/>
                </a:lnTo>
                <a:lnTo>
                  <a:pt x="577596" y="160909"/>
                </a:lnTo>
                <a:lnTo>
                  <a:pt x="603821" y="160909"/>
                </a:lnTo>
                <a:lnTo>
                  <a:pt x="603821" y="12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955757" y="5071872"/>
            <a:ext cx="475488" cy="161798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4495952" y="5072938"/>
            <a:ext cx="469900" cy="157480"/>
          </a:xfrm>
          <a:custGeom>
            <a:avLst/>
            <a:gdLst/>
            <a:ahLst/>
            <a:cxnLst/>
            <a:rect l="l" t="t" r="r" b="b"/>
            <a:pathLst>
              <a:path w="469900" h="157479">
                <a:moveTo>
                  <a:pt x="137693" y="80949"/>
                </a:moveTo>
                <a:lnTo>
                  <a:pt x="45732" y="80949"/>
                </a:lnTo>
                <a:lnTo>
                  <a:pt x="45732" y="70789"/>
                </a:lnTo>
                <a:lnTo>
                  <a:pt x="134861" y="70789"/>
                </a:lnTo>
                <a:lnTo>
                  <a:pt x="134861" y="46659"/>
                </a:lnTo>
                <a:lnTo>
                  <a:pt x="45732" y="46659"/>
                </a:lnTo>
                <a:lnTo>
                  <a:pt x="45732" y="36499"/>
                </a:lnTo>
                <a:lnTo>
                  <a:pt x="135572" y="36499"/>
                </a:lnTo>
                <a:lnTo>
                  <a:pt x="135572" y="12369"/>
                </a:lnTo>
                <a:lnTo>
                  <a:pt x="18796" y="12369"/>
                </a:lnTo>
                <a:lnTo>
                  <a:pt x="18796" y="36499"/>
                </a:lnTo>
                <a:lnTo>
                  <a:pt x="18796" y="46659"/>
                </a:lnTo>
                <a:lnTo>
                  <a:pt x="18796" y="70789"/>
                </a:lnTo>
                <a:lnTo>
                  <a:pt x="18796" y="80949"/>
                </a:lnTo>
                <a:lnTo>
                  <a:pt x="18796" y="105079"/>
                </a:lnTo>
                <a:lnTo>
                  <a:pt x="137693" y="105079"/>
                </a:lnTo>
                <a:lnTo>
                  <a:pt x="137693" y="80949"/>
                </a:lnTo>
                <a:close/>
              </a:path>
              <a:path w="469900" h="157479">
                <a:moveTo>
                  <a:pt x="154711" y="119786"/>
                </a:moveTo>
                <a:lnTo>
                  <a:pt x="0" y="119786"/>
                </a:lnTo>
                <a:lnTo>
                  <a:pt x="0" y="143713"/>
                </a:lnTo>
                <a:lnTo>
                  <a:pt x="154711" y="143713"/>
                </a:lnTo>
                <a:lnTo>
                  <a:pt x="154711" y="119786"/>
                </a:lnTo>
                <a:close/>
              </a:path>
              <a:path w="469900" h="157479">
                <a:moveTo>
                  <a:pt x="238556" y="74434"/>
                </a:moveTo>
                <a:lnTo>
                  <a:pt x="229501" y="75590"/>
                </a:lnTo>
                <a:lnTo>
                  <a:pt x="219189" y="76428"/>
                </a:lnTo>
                <a:lnTo>
                  <a:pt x="207619" y="76923"/>
                </a:lnTo>
                <a:lnTo>
                  <a:pt x="194792" y="77089"/>
                </a:lnTo>
                <a:lnTo>
                  <a:pt x="194792" y="66446"/>
                </a:lnTo>
                <a:lnTo>
                  <a:pt x="228803" y="66446"/>
                </a:lnTo>
                <a:lnTo>
                  <a:pt x="228803" y="8686"/>
                </a:lnTo>
                <a:lnTo>
                  <a:pt x="168389" y="8686"/>
                </a:lnTo>
                <a:lnTo>
                  <a:pt x="168389" y="32448"/>
                </a:lnTo>
                <a:lnTo>
                  <a:pt x="202234" y="32448"/>
                </a:lnTo>
                <a:lnTo>
                  <a:pt x="202234" y="43776"/>
                </a:lnTo>
                <a:lnTo>
                  <a:pt x="168389" y="43776"/>
                </a:lnTo>
                <a:lnTo>
                  <a:pt x="168389" y="100838"/>
                </a:lnTo>
                <a:lnTo>
                  <a:pt x="190182" y="100660"/>
                </a:lnTo>
                <a:lnTo>
                  <a:pt x="209143" y="100126"/>
                </a:lnTo>
                <a:lnTo>
                  <a:pt x="225259" y="99237"/>
                </a:lnTo>
                <a:lnTo>
                  <a:pt x="238556" y="97993"/>
                </a:lnTo>
                <a:lnTo>
                  <a:pt x="238556" y="77089"/>
                </a:lnTo>
                <a:lnTo>
                  <a:pt x="238556" y="74434"/>
                </a:lnTo>
                <a:close/>
              </a:path>
              <a:path w="469900" h="157479">
                <a:moveTo>
                  <a:pt x="272757" y="2667"/>
                </a:moveTo>
                <a:lnTo>
                  <a:pt x="247065" y="2667"/>
                </a:lnTo>
                <a:lnTo>
                  <a:pt x="247065" y="40055"/>
                </a:lnTo>
                <a:lnTo>
                  <a:pt x="232524" y="40055"/>
                </a:lnTo>
                <a:lnTo>
                  <a:pt x="232524" y="64338"/>
                </a:lnTo>
                <a:lnTo>
                  <a:pt x="247065" y="64338"/>
                </a:lnTo>
                <a:lnTo>
                  <a:pt x="247065" y="110413"/>
                </a:lnTo>
                <a:lnTo>
                  <a:pt x="272757" y="110413"/>
                </a:lnTo>
                <a:lnTo>
                  <a:pt x="272757" y="2667"/>
                </a:lnTo>
                <a:close/>
              </a:path>
              <a:path w="469900" h="157479">
                <a:moveTo>
                  <a:pt x="305181" y="0"/>
                </a:moveTo>
                <a:lnTo>
                  <a:pt x="279844" y="0"/>
                </a:lnTo>
                <a:lnTo>
                  <a:pt x="279844" y="117487"/>
                </a:lnTo>
                <a:lnTo>
                  <a:pt x="305181" y="117487"/>
                </a:lnTo>
                <a:lnTo>
                  <a:pt x="305181" y="0"/>
                </a:lnTo>
                <a:close/>
              </a:path>
              <a:path w="469900" h="157479">
                <a:moveTo>
                  <a:pt x="308711" y="133261"/>
                </a:moveTo>
                <a:lnTo>
                  <a:pt x="214452" y="133261"/>
                </a:lnTo>
                <a:lnTo>
                  <a:pt x="214452" y="106337"/>
                </a:lnTo>
                <a:lnTo>
                  <a:pt x="187883" y="106337"/>
                </a:lnTo>
                <a:lnTo>
                  <a:pt x="187883" y="157187"/>
                </a:lnTo>
                <a:lnTo>
                  <a:pt x="308711" y="157187"/>
                </a:lnTo>
                <a:lnTo>
                  <a:pt x="308711" y="133261"/>
                </a:lnTo>
                <a:close/>
              </a:path>
              <a:path w="469900" h="157479">
                <a:moveTo>
                  <a:pt x="453174" y="72097"/>
                </a:moveTo>
                <a:lnTo>
                  <a:pt x="360311" y="72097"/>
                </a:lnTo>
                <a:lnTo>
                  <a:pt x="360311" y="37807"/>
                </a:lnTo>
                <a:lnTo>
                  <a:pt x="452462" y="37807"/>
                </a:lnTo>
                <a:lnTo>
                  <a:pt x="452462" y="13677"/>
                </a:lnTo>
                <a:lnTo>
                  <a:pt x="333743" y="13677"/>
                </a:lnTo>
                <a:lnTo>
                  <a:pt x="333743" y="37807"/>
                </a:lnTo>
                <a:lnTo>
                  <a:pt x="333743" y="72097"/>
                </a:lnTo>
                <a:lnTo>
                  <a:pt x="333743" y="96227"/>
                </a:lnTo>
                <a:lnTo>
                  <a:pt x="453174" y="96227"/>
                </a:lnTo>
                <a:lnTo>
                  <a:pt x="453174" y="72097"/>
                </a:lnTo>
                <a:close/>
              </a:path>
              <a:path w="469900" h="157479">
                <a:moveTo>
                  <a:pt x="469836" y="119976"/>
                </a:moveTo>
                <a:lnTo>
                  <a:pt x="315137" y="119976"/>
                </a:lnTo>
                <a:lnTo>
                  <a:pt x="315137" y="143725"/>
                </a:lnTo>
                <a:lnTo>
                  <a:pt x="469836" y="143725"/>
                </a:lnTo>
                <a:lnTo>
                  <a:pt x="469836" y="119976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/>
          <p:cNvGrpSpPr/>
          <p:nvPr/>
        </p:nvGrpSpPr>
        <p:grpSpPr>
          <a:xfrm>
            <a:off x="2737891" y="7123138"/>
            <a:ext cx="3034030" cy="387985"/>
            <a:chOff x="2737891" y="7123138"/>
            <a:chExt cx="3034030" cy="387985"/>
          </a:xfrm>
        </p:grpSpPr>
        <p:sp>
          <p:nvSpPr>
            <p:cNvPr id="52" name="object 52"/>
            <p:cNvSpPr/>
            <p:nvPr/>
          </p:nvSpPr>
          <p:spPr>
            <a:xfrm>
              <a:off x="3662705" y="7136193"/>
              <a:ext cx="314325" cy="138430"/>
            </a:xfrm>
            <a:custGeom>
              <a:avLst/>
              <a:gdLst/>
              <a:ahLst/>
              <a:cxnLst/>
              <a:rect l="l" t="t" r="r" b="b"/>
              <a:pathLst>
                <a:path w="314325" h="138429">
                  <a:moveTo>
                    <a:pt x="154711" y="114300"/>
                  </a:moveTo>
                  <a:lnTo>
                    <a:pt x="90551" y="114300"/>
                  </a:lnTo>
                  <a:lnTo>
                    <a:pt x="90551" y="97790"/>
                  </a:lnTo>
                  <a:lnTo>
                    <a:pt x="137871" y="97790"/>
                  </a:lnTo>
                  <a:lnTo>
                    <a:pt x="137871" y="73660"/>
                  </a:lnTo>
                  <a:lnTo>
                    <a:pt x="45910" y="73660"/>
                  </a:lnTo>
                  <a:lnTo>
                    <a:pt x="45910" y="60960"/>
                  </a:lnTo>
                  <a:lnTo>
                    <a:pt x="135216" y="60960"/>
                  </a:lnTo>
                  <a:lnTo>
                    <a:pt x="135216" y="36830"/>
                  </a:lnTo>
                  <a:lnTo>
                    <a:pt x="135216" y="24130"/>
                  </a:lnTo>
                  <a:lnTo>
                    <a:pt x="135216" y="0"/>
                  </a:lnTo>
                  <a:lnTo>
                    <a:pt x="19507" y="0"/>
                  </a:lnTo>
                  <a:lnTo>
                    <a:pt x="19507" y="24130"/>
                  </a:lnTo>
                  <a:lnTo>
                    <a:pt x="108978" y="24130"/>
                  </a:lnTo>
                  <a:lnTo>
                    <a:pt x="108978" y="36830"/>
                  </a:lnTo>
                  <a:lnTo>
                    <a:pt x="19507" y="36830"/>
                  </a:lnTo>
                  <a:lnTo>
                    <a:pt x="19507" y="60960"/>
                  </a:lnTo>
                  <a:lnTo>
                    <a:pt x="19507" y="73660"/>
                  </a:lnTo>
                  <a:lnTo>
                    <a:pt x="19507" y="97790"/>
                  </a:lnTo>
                  <a:lnTo>
                    <a:pt x="62560" y="97790"/>
                  </a:lnTo>
                  <a:lnTo>
                    <a:pt x="62560" y="114300"/>
                  </a:lnTo>
                  <a:lnTo>
                    <a:pt x="0" y="114300"/>
                  </a:lnTo>
                  <a:lnTo>
                    <a:pt x="0" y="138430"/>
                  </a:lnTo>
                  <a:lnTo>
                    <a:pt x="154711" y="138430"/>
                  </a:lnTo>
                  <a:lnTo>
                    <a:pt x="154711" y="114300"/>
                  </a:lnTo>
                  <a:close/>
                </a:path>
                <a:path w="314325" h="138429">
                  <a:moveTo>
                    <a:pt x="314045" y="113233"/>
                  </a:moveTo>
                  <a:lnTo>
                    <a:pt x="250609" y="113233"/>
                  </a:lnTo>
                  <a:lnTo>
                    <a:pt x="250609" y="85293"/>
                  </a:lnTo>
                  <a:lnTo>
                    <a:pt x="298094" y="85293"/>
                  </a:lnTo>
                  <a:lnTo>
                    <a:pt x="298094" y="61163"/>
                  </a:lnTo>
                  <a:lnTo>
                    <a:pt x="204711" y="61163"/>
                  </a:lnTo>
                  <a:lnTo>
                    <a:pt x="204711" y="26873"/>
                  </a:lnTo>
                  <a:lnTo>
                    <a:pt x="296672" y="26873"/>
                  </a:lnTo>
                  <a:lnTo>
                    <a:pt x="296672" y="2743"/>
                  </a:lnTo>
                  <a:lnTo>
                    <a:pt x="178130" y="2743"/>
                  </a:lnTo>
                  <a:lnTo>
                    <a:pt x="178130" y="26873"/>
                  </a:lnTo>
                  <a:lnTo>
                    <a:pt x="178130" y="61163"/>
                  </a:lnTo>
                  <a:lnTo>
                    <a:pt x="178130" y="85293"/>
                  </a:lnTo>
                  <a:lnTo>
                    <a:pt x="222961" y="85293"/>
                  </a:lnTo>
                  <a:lnTo>
                    <a:pt x="222961" y="113233"/>
                  </a:lnTo>
                  <a:lnTo>
                    <a:pt x="159334" y="113233"/>
                  </a:lnTo>
                  <a:lnTo>
                    <a:pt x="159334" y="137363"/>
                  </a:lnTo>
                  <a:lnTo>
                    <a:pt x="314045" y="137363"/>
                  </a:lnTo>
                  <a:lnTo>
                    <a:pt x="314045" y="113233"/>
                  </a:lnTo>
                  <a:close/>
                </a:path>
              </a:pathLst>
            </a:custGeom>
            <a:solidFill>
              <a:srgbClr val="FAB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37891" y="7123138"/>
              <a:ext cx="3033560" cy="387565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7403" y="8228431"/>
            <a:ext cx="993204" cy="35262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181923" y="5334876"/>
            <a:ext cx="207225" cy="8746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78631" y="5334876"/>
            <a:ext cx="216192" cy="8746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77840" y="5334876"/>
            <a:ext cx="218211" cy="87464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2022601" y="6583527"/>
            <a:ext cx="542290" cy="92710"/>
            <a:chOff x="2022601" y="6583527"/>
            <a:chExt cx="542290" cy="92710"/>
          </a:xfrm>
        </p:grpSpPr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22601" y="6583527"/>
              <a:ext cx="252780" cy="9227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15298" y="6583540"/>
              <a:ext cx="249339" cy="9226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517887" y="6582727"/>
            <a:ext cx="544195" cy="93980"/>
            <a:chOff x="3517887" y="6582727"/>
            <a:chExt cx="544195" cy="93980"/>
          </a:xfrm>
        </p:grpSpPr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17887" y="6582727"/>
              <a:ext cx="256324" cy="9377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12324" y="6583540"/>
              <a:ext cx="249326" cy="92265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891914" y="6582829"/>
            <a:ext cx="817880" cy="93980"/>
            <a:chOff x="4891914" y="6582829"/>
            <a:chExt cx="817880" cy="93980"/>
          </a:xfrm>
        </p:grpSpPr>
        <p:pic>
          <p:nvPicPr>
            <p:cNvPr id="65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91914" y="6583540"/>
              <a:ext cx="244346" cy="9226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67045" y="6582829"/>
              <a:ext cx="255320" cy="936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59856" y="6583540"/>
              <a:ext cx="249313" cy="92265"/>
            </a:xfrm>
            <a:prstGeom prst="rect">
              <a:avLst/>
            </a:prstGeom>
          </p:spPr>
        </p:pic>
      </p:grpSp>
      <p:sp>
        <p:nvSpPr>
          <p:cNvPr id="68" name="object 68"/>
          <p:cNvSpPr/>
          <p:nvPr/>
        </p:nvSpPr>
        <p:spPr>
          <a:xfrm>
            <a:off x="2246744" y="7681227"/>
            <a:ext cx="389890" cy="1455420"/>
          </a:xfrm>
          <a:custGeom>
            <a:avLst/>
            <a:gdLst/>
            <a:ahLst/>
            <a:cxnLst/>
            <a:rect l="l" t="t" r="r" b="b"/>
            <a:pathLst>
              <a:path w="389889" h="1455420">
                <a:moveTo>
                  <a:pt x="389470" y="1455191"/>
                </a:moveTo>
                <a:lnTo>
                  <a:pt x="359727" y="1455191"/>
                </a:lnTo>
                <a:lnTo>
                  <a:pt x="316587" y="1453664"/>
                </a:lnTo>
                <a:lnTo>
                  <a:pt x="278677" y="1449087"/>
                </a:lnTo>
                <a:lnTo>
                  <a:pt x="218516" y="1430820"/>
                </a:lnTo>
                <a:lnTo>
                  <a:pt x="175610" y="1398625"/>
                </a:lnTo>
                <a:lnTo>
                  <a:pt x="146431" y="1350924"/>
                </a:lnTo>
                <a:lnTo>
                  <a:pt x="129709" y="1278393"/>
                </a:lnTo>
                <a:lnTo>
                  <a:pt x="125533" y="1229335"/>
                </a:lnTo>
                <a:lnTo>
                  <a:pt x="124142" y="1171752"/>
                </a:lnTo>
                <a:lnTo>
                  <a:pt x="123645" y="1109734"/>
                </a:lnTo>
                <a:lnTo>
                  <a:pt x="122153" y="1059986"/>
                </a:lnTo>
                <a:lnTo>
                  <a:pt x="116192" y="997330"/>
                </a:lnTo>
                <a:lnTo>
                  <a:pt x="104584" y="960834"/>
                </a:lnTo>
                <a:lnTo>
                  <a:pt x="85585" y="927480"/>
                </a:lnTo>
                <a:lnTo>
                  <a:pt x="52836" y="902984"/>
                </a:lnTo>
                <a:lnTo>
                  <a:pt x="0" y="893013"/>
                </a:lnTo>
                <a:lnTo>
                  <a:pt x="0" y="559485"/>
                </a:lnTo>
                <a:lnTo>
                  <a:pt x="54144" y="548430"/>
                </a:lnTo>
                <a:lnTo>
                  <a:pt x="92964" y="516572"/>
                </a:lnTo>
                <a:lnTo>
                  <a:pt x="116339" y="447978"/>
                </a:lnTo>
                <a:lnTo>
                  <a:pt x="122190" y="393905"/>
                </a:lnTo>
                <a:lnTo>
                  <a:pt x="124142" y="326643"/>
                </a:lnTo>
                <a:lnTo>
                  <a:pt x="124585" y="274071"/>
                </a:lnTo>
                <a:lnTo>
                  <a:pt x="125917" y="228771"/>
                </a:lnTo>
                <a:lnTo>
                  <a:pt x="131254" y="160007"/>
                </a:lnTo>
                <a:lnTo>
                  <a:pt x="143463" y="110196"/>
                </a:lnTo>
                <a:lnTo>
                  <a:pt x="165798" y="69214"/>
                </a:lnTo>
                <a:lnTo>
                  <a:pt x="197172" y="37703"/>
                </a:lnTo>
                <a:lnTo>
                  <a:pt x="236537" y="16306"/>
                </a:lnTo>
                <a:lnTo>
                  <a:pt x="288902" y="4086"/>
                </a:lnTo>
                <a:lnTo>
                  <a:pt x="359232" y="0"/>
                </a:lnTo>
                <a:lnTo>
                  <a:pt x="389470" y="0"/>
                </a:lnTo>
              </a:path>
            </a:pathLst>
          </a:custGeom>
          <a:ln w="11684">
            <a:solidFill>
              <a:srgbClr val="B7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88589" y="9523994"/>
            <a:ext cx="384175" cy="323850"/>
          </a:xfrm>
          <a:custGeom>
            <a:avLst/>
            <a:gdLst/>
            <a:ahLst/>
            <a:cxnLst/>
            <a:rect l="l" t="t" r="r" b="b"/>
            <a:pathLst>
              <a:path w="384175" h="323850">
                <a:moveTo>
                  <a:pt x="283679" y="102158"/>
                </a:moveTo>
                <a:lnTo>
                  <a:pt x="206387" y="150456"/>
                </a:lnTo>
                <a:lnTo>
                  <a:pt x="206513" y="224867"/>
                </a:lnTo>
                <a:lnTo>
                  <a:pt x="206880" y="240390"/>
                </a:lnTo>
                <a:lnTo>
                  <a:pt x="213072" y="280127"/>
                </a:lnTo>
                <a:lnTo>
                  <a:pt x="243629" y="312396"/>
                </a:lnTo>
                <a:lnTo>
                  <a:pt x="283567" y="322995"/>
                </a:lnTo>
                <a:lnTo>
                  <a:pt x="295059" y="323430"/>
                </a:lnTo>
                <a:lnTo>
                  <a:pt x="307141" y="322969"/>
                </a:lnTo>
                <a:lnTo>
                  <a:pt x="347674" y="311830"/>
                </a:lnTo>
                <a:lnTo>
                  <a:pt x="377356" y="279568"/>
                </a:lnTo>
                <a:lnTo>
                  <a:pt x="378118" y="277317"/>
                </a:lnTo>
                <a:lnTo>
                  <a:pt x="289737" y="277317"/>
                </a:lnTo>
                <a:lnTo>
                  <a:pt x="286486" y="275450"/>
                </a:lnTo>
                <a:lnTo>
                  <a:pt x="283111" y="110539"/>
                </a:lnTo>
                <a:lnTo>
                  <a:pt x="283298" y="106057"/>
                </a:lnTo>
                <a:lnTo>
                  <a:pt x="283679" y="102158"/>
                </a:lnTo>
                <a:close/>
              </a:path>
              <a:path w="384175" h="323850">
                <a:moveTo>
                  <a:pt x="378183" y="87591"/>
                </a:moveTo>
                <a:lnTo>
                  <a:pt x="300139" y="87591"/>
                </a:lnTo>
                <a:lnTo>
                  <a:pt x="303288" y="89433"/>
                </a:lnTo>
                <a:lnTo>
                  <a:pt x="304901" y="92748"/>
                </a:lnTo>
                <a:lnTo>
                  <a:pt x="306362" y="96291"/>
                </a:lnTo>
                <a:lnTo>
                  <a:pt x="307213" y="104165"/>
                </a:lnTo>
                <a:lnTo>
                  <a:pt x="307185" y="242900"/>
                </a:lnTo>
                <a:lnTo>
                  <a:pt x="300100" y="277317"/>
                </a:lnTo>
                <a:lnTo>
                  <a:pt x="378118" y="277317"/>
                </a:lnTo>
                <a:lnTo>
                  <a:pt x="383685" y="224459"/>
                </a:lnTo>
                <a:lnTo>
                  <a:pt x="383832" y="205486"/>
                </a:lnTo>
                <a:lnTo>
                  <a:pt x="383765" y="150456"/>
                </a:lnTo>
                <a:lnTo>
                  <a:pt x="382551" y="110539"/>
                </a:lnTo>
                <a:lnTo>
                  <a:pt x="379916" y="92471"/>
                </a:lnTo>
                <a:lnTo>
                  <a:pt x="378183" y="87591"/>
                </a:lnTo>
                <a:close/>
              </a:path>
              <a:path w="384175" h="323850">
                <a:moveTo>
                  <a:pt x="295059" y="41249"/>
                </a:moveTo>
                <a:lnTo>
                  <a:pt x="251371" y="48818"/>
                </a:lnTo>
                <a:lnTo>
                  <a:pt x="217553" y="76025"/>
                </a:lnTo>
                <a:lnTo>
                  <a:pt x="209740" y="94551"/>
                </a:lnTo>
                <a:lnTo>
                  <a:pt x="291757" y="88023"/>
                </a:lnTo>
                <a:lnTo>
                  <a:pt x="292874" y="87757"/>
                </a:lnTo>
                <a:lnTo>
                  <a:pt x="294068" y="87591"/>
                </a:lnTo>
                <a:lnTo>
                  <a:pt x="378183" y="87591"/>
                </a:lnTo>
                <a:lnTo>
                  <a:pt x="377107" y="84562"/>
                </a:lnTo>
                <a:lnTo>
                  <a:pt x="346539" y="52477"/>
                </a:lnTo>
                <a:lnTo>
                  <a:pt x="306524" y="41701"/>
                </a:lnTo>
                <a:lnTo>
                  <a:pt x="295059" y="41249"/>
                </a:lnTo>
                <a:close/>
              </a:path>
              <a:path w="384175" h="323850">
                <a:moveTo>
                  <a:pt x="89204" y="0"/>
                </a:moveTo>
                <a:lnTo>
                  <a:pt x="45135" y="7747"/>
                </a:lnTo>
                <a:lnTo>
                  <a:pt x="10243" y="35951"/>
                </a:lnTo>
                <a:lnTo>
                  <a:pt x="527" y="75593"/>
                </a:lnTo>
                <a:lnTo>
                  <a:pt x="0" y="221678"/>
                </a:lnTo>
                <a:lnTo>
                  <a:pt x="422" y="240345"/>
                </a:lnTo>
                <a:lnTo>
                  <a:pt x="7061" y="281165"/>
                </a:lnTo>
                <a:lnTo>
                  <a:pt x="35902" y="312331"/>
                </a:lnTo>
                <a:lnTo>
                  <a:pt x="75284" y="322759"/>
                </a:lnTo>
                <a:lnTo>
                  <a:pt x="91363" y="323430"/>
                </a:lnTo>
                <a:lnTo>
                  <a:pt x="106899" y="322629"/>
                </a:lnTo>
                <a:lnTo>
                  <a:pt x="145846" y="310311"/>
                </a:lnTo>
                <a:lnTo>
                  <a:pt x="174269" y="279374"/>
                </a:lnTo>
                <a:lnTo>
                  <a:pt x="174838" y="277317"/>
                </a:lnTo>
                <a:lnTo>
                  <a:pt x="84543" y="277317"/>
                </a:lnTo>
                <a:lnTo>
                  <a:pt x="80797" y="275272"/>
                </a:lnTo>
                <a:lnTo>
                  <a:pt x="76530" y="245656"/>
                </a:lnTo>
                <a:lnTo>
                  <a:pt x="76588" y="75593"/>
                </a:lnTo>
                <a:lnTo>
                  <a:pt x="84658" y="46329"/>
                </a:lnTo>
                <a:lnTo>
                  <a:pt x="175129" y="46329"/>
                </a:lnTo>
                <a:lnTo>
                  <a:pt x="173837" y="41998"/>
                </a:lnTo>
                <a:lnTo>
                  <a:pt x="145021" y="12001"/>
                </a:lnTo>
                <a:lnTo>
                  <a:pt x="105352" y="760"/>
                </a:lnTo>
                <a:lnTo>
                  <a:pt x="89204" y="0"/>
                </a:lnTo>
                <a:close/>
              </a:path>
              <a:path w="384175" h="323850">
                <a:moveTo>
                  <a:pt x="180746" y="166509"/>
                </a:moveTo>
                <a:lnTo>
                  <a:pt x="104152" y="214414"/>
                </a:lnTo>
                <a:lnTo>
                  <a:pt x="104111" y="245656"/>
                </a:lnTo>
                <a:lnTo>
                  <a:pt x="104001" y="253035"/>
                </a:lnTo>
                <a:lnTo>
                  <a:pt x="96050" y="277317"/>
                </a:lnTo>
                <a:lnTo>
                  <a:pt x="174838" y="277317"/>
                </a:lnTo>
                <a:lnTo>
                  <a:pt x="177140" y="268989"/>
                </a:lnTo>
                <a:lnTo>
                  <a:pt x="179160" y="255549"/>
                </a:lnTo>
                <a:lnTo>
                  <a:pt x="180354" y="239051"/>
                </a:lnTo>
                <a:lnTo>
                  <a:pt x="180702" y="221678"/>
                </a:lnTo>
                <a:lnTo>
                  <a:pt x="180746" y="166509"/>
                </a:lnTo>
                <a:close/>
              </a:path>
              <a:path w="384175" h="323850">
                <a:moveTo>
                  <a:pt x="175129" y="46329"/>
                </a:moveTo>
                <a:lnTo>
                  <a:pt x="96519" y="46329"/>
                </a:lnTo>
                <a:lnTo>
                  <a:pt x="100114" y="48158"/>
                </a:lnTo>
                <a:lnTo>
                  <a:pt x="101777" y="51269"/>
                </a:lnTo>
                <a:lnTo>
                  <a:pt x="104152" y="102908"/>
                </a:lnTo>
                <a:lnTo>
                  <a:pt x="180746" y="96812"/>
                </a:lnTo>
                <a:lnTo>
                  <a:pt x="180279" y="79446"/>
                </a:lnTo>
                <a:lnTo>
                  <a:pt x="178982" y="64538"/>
                </a:lnTo>
                <a:lnTo>
                  <a:pt x="176840" y="52063"/>
                </a:lnTo>
                <a:lnTo>
                  <a:pt x="175129" y="46329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881287" y="9570796"/>
            <a:ext cx="278765" cy="271780"/>
          </a:xfrm>
          <a:custGeom>
            <a:avLst/>
            <a:gdLst/>
            <a:ahLst/>
            <a:cxnLst/>
            <a:rect l="l" t="t" r="r" b="b"/>
            <a:pathLst>
              <a:path w="278764" h="271779">
                <a:moveTo>
                  <a:pt x="76644" y="0"/>
                </a:moveTo>
                <a:lnTo>
                  <a:pt x="0" y="0"/>
                </a:lnTo>
                <a:lnTo>
                  <a:pt x="0" y="271170"/>
                </a:lnTo>
                <a:lnTo>
                  <a:pt x="76644" y="271170"/>
                </a:lnTo>
                <a:lnTo>
                  <a:pt x="76644" y="0"/>
                </a:lnTo>
                <a:close/>
              </a:path>
              <a:path w="278764" h="271779">
                <a:moveTo>
                  <a:pt x="278599" y="25"/>
                </a:moveTo>
                <a:lnTo>
                  <a:pt x="214414" y="25"/>
                </a:lnTo>
                <a:lnTo>
                  <a:pt x="214414" y="122034"/>
                </a:lnTo>
                <a:lnTo>
                  <a:pt x="171691" y="25"/>
                </a:lnTo>
                <a:lnTo>
                  <a:pt x="107429" y="25"/>
                </a:lnTo>
                <a:lnTo>
                  <a:pt x="107429" y="271183"/>
                </a:lnTo>
                <a:lnTo>
                  <a:pt x="171691" y="271183"/>
                </a:lnTo>
                <a:lnTo>
                  <a:pt x="171691" y="147891"/>
                </a:lnTo>
                <a:lnTo>
                  <a:pt x="211582" y="271183"/>
                </a:lnTo>
                <a:lnTo>
                  <a:pt x="278599" y="271183"/>
                </a:lnTo>
                <a:lnTo>
                  <a:pt x="278599" y="25"/>
                </a:lnTo>
                <a:close/>
              </a:path>
            </a:pathLst>
          </a:custGeom>
          <a:solidFill>
            <a:srgbClr val="9FA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708603" y="9641000"/>
            <a:ext cx="992505" cy="196215"/>
          </a:xfrm>
          <a:custGeom>
            <a:avLst/>
            <a:gdLst/>
            <a:ahLst/>
            <a:cxnLst/>
            <a:rect l="l" t="t" r="r" b="b"/>
            <a:pathLst>
              <a:path w="992504" h="196215">
                <a:moveTo>
                  <a:pt x="825563" y="3378"/>
                </a:moveTo>
                <a:lnTo>
                  <a:pt x="803338" y="3378"/>
                </a:lnTo>
                <a:lnTo>
                  <a:pt x="803338" y="82905"/>
                </a:lnTo>
                <a:lnTo>
                  <a:pt x="804722" y="86982"/>
                </a:lnTo>
                <a:lnTo>
                  <a:pt x="807478" y="89954"/>
                </a:lnTo>
                <a:lnTo>
                  <a:pt x="810425" y="93230"/>
                </a:lnTo>
                <a:lnTo>
                  <a:pt x="814654" y="94843"/>
                </a:lnTo>
                <a:lnTo>
                  <a:pt x="901369" y="94843"/>
                </a:lnTo>
                <a:lnTo>
                  <a:pt x="905370" y="92989"/>
                </a:lnTo>
                <a:lnTo>
                  <a:pt x="908138" y="89281"/>
                </a:lnTo>
                <a:lnTo>
                  <a:pt x="910767" y="86156"/>
                </a:lnTo>
                <a:lnTo>
                  <a:pt x="912063" y="81940"/>
                </a:lnTo>
                <a:lnTo>
                  <a:pt x="912063" y="74726"/>
                </a:lnTo>
                <a:lnTo>
                  <a:pt x="827976" y="74726"/>
                </a:lnTo>
                <a:lnTo>
                  <a:pt x="826935" y="74422"/>
                </a:lnTo>
                <a:lnTo>
                  <a:pt x="826477" y="73837"/>
                </a:lnTo>
                <a:lnTo>
                  <a:pt x="825880" y="73240"/>
                </a:lnTo>
                <a:lnTo>
                  <a:pt x="825563" y="72275"/>
                </a:lnTo>
                <a:lnTo>
                  <a:pt x="825563" y="53162"/>
                </a:lnTo>
                <a:lnTo>
                  <a:pt x="825728" y="52197"/>
                </a:lnTo>
                <a:lnTo>
                  <a:pt x="826058" y="51739"/>
                </a:lnTo>
                <a:lnTo>
                  <a:pt x="826477" y="51460"/>
                </a:lnTo>
                <a:lnTo>
                  <a:pt x="827570" y="51308"/>
                </a:lnTo>
                <a:lnTo>
                  <a:pt x="912063" y="51308"/>
                </a:lnTo>
                <a:lnTo>
                  <a:pt x="912063" y="31165"/>
                </a:lnTo>
                <a:lnTo>
                  <a:pt x="827735" y="31165"/>
                </a:lnTo>
                <a:lnTo>
                  <a:pt x="826719" y="30949"/>
                </a:lnTo>
                <a:lnTo>
                  <a:pt x="826261" y="30492"/>
                </a:lnTo>
                <a:lnTo>
                  <a:pt x="825804" y="30213"/>
                </a:lnTo>
                <a:lnTo>
                  <a:pt x="825563" y="29540"/>
                </a:lnTo>
                <a:lnTo>
                  <a:pt x="825563" y="3378"/>
                </a:lnTo>
                <a:close/>
              </a:path>
              <a:path w="992504" h="196215">
                <a:moveTo>
                  <a:pt x="912063" y="51308"/>
                </a:moveTo>
                <a:lnTo>
                  <a:pt x="888390" y="51308"/>
                </a:lnTo>
                <a:lnTo>
                  <a:pt x="889152" y="51460"/>
                </a:lnTo>
                <a:lnTo>
                  <a:pt x="889939" y="52197"/>
                </a:lnTo>
                <a:lnTo>
                  <a:pt x="890141" y="53162"/>
                </a:lnTo>
                <a:lnTo>
                  <a:pt x="890118" y="72275"/>
                </a:lnTo>
                <a:lnTo>
                  <a:pt x="889825" y="73088"/>
                </a:lnTo>
                <a:lnTo>
                  <a:pt x="888771" y="74422"/>
                </a:lnTo>
                <a:lnTo>
                  <a:pt x="888085" y="74726"/>
                </a:lnTo>
                <a:lnTo>
                  <a:pt x="912063" y="74726"/>
                </a:lnTo>
                <a:lnTo>
                  <a:pt x="912063" y="51308"/>
                </a:lnTo>
                <a:close/>
              </a:path>
              <a:path w="992504" h="196215">
                <a:moveTo>
                  <a:pt x="912063" y="3378"/>
                </a:moveTo>
                <a:lnTo>
                  <a:pt x="890168" y="3378"/>
                </a:lnTo>
                <a:lnTo>
                  <a:pt x="890086" y="29540"/>
                </a:lnTo>
                <a:lnTo>
                  <a:pt x="889939" y="30060"/>
                </a:lnTo>
                <a:lnTo>
                  <a:pt x="889457" y="30492"/>
                </a:lnTo>
                <a:lnTo>
                  <a:pt x="888999" y="30949"/>
                </a:lnTo>
                <a:lnTo>
                  <a:pt x="888237" y="31165"/>
                </a:lnTo>
                <a:lnTo>
                  <a:pt x="912063" y="31165"/>
                </a:lnTo>
                <a:lnTo>
                  <a:pt x="912063" y="3378"/>
                </a:lnTo>
                <a:close/>
              </a:path>
              <a:path w="992504" h="196215">
                <a:moveTo>
                  <a:pt x="944079" y="108165"/>
                </a:moveTo>
                <a:lnTo>
                  <a:pt x="820585" y="108165"/>
                </a:lnTo>
                <a:lnTo>
                  <a:pt x="820585" y="128320"/>
                </a:lnTo>
                <a:lnTo>
                  <a:pt x="929297" y="128320"/>
                </a:lnTo>
                <a:lnTo>
                  <a:pt x="930198" y="128549"/>
                </a:lnTo>
                <a:lnTo>
                  <a:pt x="930846" y="128981"/>
                </a:lnTo>
                <a:lnTo>
                  <a:pt x="931443" y="129590"/>
                </a:lnTo>
                <a:lnTo>
                  <a:pt x="931760" y="130581"/>
                </a:lnTo>
                <a:lnTo>
                  <a:pt x="931760" y="139827"/>
                </a:lnTo>
                <a:lnTo>
                  <a:pt x="931557" y="140779"/>
                </a:lnTo>
                <a:lnTo>
                  <a:pt x="931075" y="141389"/>
                </a:lnTo>
                <a:lnTo>
                  <a:pt x="930617" y="142151"/>
                </a:lnTo>
                <a:lnTo>
                  <a:pt x="929690" y="142544"/>
                </a:lnTo>
                <a:lnTo>
                  <a:pt x="829182" y="142544"/>
                </a:lnTo>
                <a:lnTo>
                  <a:pt x="825436" y="143865"/>
                </a:lnTo>
                <a:lnTo>
                  <a:pt x="819886" y="149199"/>
                </a:lnTo>
                <a:lnTo>
                  <a:pt x="818476" y="153022"/>
                </a:lnTo>
                <a:lnTo>
                  <a:pt x="818476" y="183426"/>
                </a:lnTo>
                <a:lnTo>
                  <a:pt x="819823" y="187388"/>
                </a:lnTo>
                <a:lnTo>
                  <a:pt x="822464" y="190461"/>
                </a:lnTo>
                <a:lnTo>
                  <a:pt x="825423" y="194043"/>
                </a:lnTo>
                <a:lnTo>
                  <a:pt x="829614" y="195834"/>
                </a:lnTo>
                <a:lnTo>
                  <a:pt x="983145" y="195834"/>
                </a:lnTo>
                <a:lnTo>
                  <a:pt x="983145" y="175691"/>
                </a:lnTo>
                <a:lnTo>
                  <a:pt x="842657" y="175691"/>
                </a:lnTo>
                <a:lnTo>
                  <a:pt x="841705" y="175399"/>
                </a:lnTo>
                <a:lnTo>
                  <a:pt x="841120" y="174802"/>
                </a:lnTo>
                <a:lnTo>
                  <a:pt x="840676" y="174205"/>
                </a:lnTo>
                <a:lnTo>
                  <a:pt x="840409" y="173304"/>
                </a:lnTo>
                <a:lnTo>
                  <a:pt x="840409" y="164376"/>
                </a:lnTo>
                <a:lnTo>
                  <a:pt x="840676" y="163283"/>
                </a:lnTo>
                <a:lnTo>
                  <a:pt x="841120" y="162674"/>
                </a:lnTo>
                <a:lnTo>
                  <a:pt x="841590" y="162090"/>
                </a:lnTo>
                <a:lnTo>
                  <a:pt x="842505" y="161798"/>
                </a:lnTo>
                <a:lnTo>
                  <a:pt x="944460" y="161798"/>
                </a:lnTo>
                <a:lnTo>
                  <a:pt x="947991" y="160070"/>
                </a:lnTo>
                <a:lnTo>
                  <a:pt x="950607" y="156654"/>
                </a:lnTo>
                <a:lnTo>
                  <a:pt x="953071" y="153543"/>
                </a:lnTo>
                <a:lnTo>
                  <a:pt x="954290" y="149847"/>
                </a:lnTo>
                <a:lnTo>
                  <a:pt x="954290" y="119761"/>
                </a:lnTo>
                <a:lnTo>
                  <a:pt x="953071" y="116039"/>
                </a:lnTo>
                <a:lnTo>
                  <a:pt x="950607" y="113055"/>
                </a:lnTo>
                <a:lnTo>
                  <a:pt x="947788" y="109842"/>
                </a:lnTo>
                <a:lnTo>
                  <a:pt x="944079" y="108165"/>
                </a:lnTo>
                <a:close/>
              </a:path>
              <a:path w="992504" h="196215">
                <a:moveTo>
                  <a:pt x="959891" y="3886"/>
                </a:moveTo>
                <a:lnTo>
                  <a:pt x="937018" y="3886"/>
                </a:lnTo>
                <a:lnTo>
                  <a:pt x="937018" y="99212"/>
                </a:lnTo>
                <a:lnTo>
                  <a:pt x="959891" y="99212"/>
                </a:lnTo>
                <a:lnTo>
                  <a:pt x="959891" y="60274"/>
                </a:lnTo>
                <a:lnTo>
                  <a:pt x="960043" y="59004"/>
                </a:lnTo>
                <a:lnTo>
                  <a:pt x="960323" y="58572"/>
                </a:lnTo>
                <a:lnTo>
                  <a:pt x="960640" y="58280"/>
                </a:lnTo>
                <a:lnTo>
                  <a:pt x="961656" y="58115"/>
                </a:lnTo>
                <a:lnTo>
                  <a:pt x="992289" y="58115"/>
                </a:lnTo>
                <a:lnTo>
                  <a:pt x="992289" y="38290"/>
                </a:lnTo>
                <a:lnTo>
                  <a:pt x="961936" y="38290"/>
                </a:lnTo>
                <a:lnTo>
                  <a:pt x="960805" y="37985"/>
                </a:lnTo>
                <a:lnTo>
                  <a:pt x="960323" y="37363"/>
                </a:lnTo>
                <a:lnTo>
                  <a:pt x="960043" y="36944"/>
                </a:lnTo>
                <a:lnTo>
                  <a:pt x="959891" y="35902"/>
                </a:lnTo>
                <a:lnTo>
                  <a:pt x="959891" y="3886"/>
                </a:lnTo>
                <a:close/>
              </a:path>
              <a:path w="992504" h="196215">
                <a:moveTo>
                  <a:pt x="786193" y="71145"/>
                </a:moveTo>
                <a:lnTo>
                  <a:pt x="763562" y="71145"/>
                </a:lnTo>
                <a:lnTo>
                  <a:pt x="763727" y="71221"/>
                </a:lnTo>
                <a:lnTo>
                  <a:pt x="763892" y="71374"/>
                </a:lnTo>
                <a:lnTo>
                  <a:pt x="764311" y="71678"/>
                </a:lnTo>
                <a:lnTo>
                  <a:pt x="764448" y="72034"/>
                </a:lnTo>
                <a:lnTo>
                  <a:pt x="764565" y="167767"/>
                </a:lnTo>
                <a:lnTo>
                  <a:pt x="786193" y="167767"/>
                </a:lnTo>
                <a:lnTo>
                  <a:pt x="786193" y="71145"/>
                </a:lnTo>
                <a:close/>
              </a:path>
              <a:path w="992504" h="196215">
                <a:moveTo>
                  <a:pt x="742975" y="3886"/>
                </a:moveTo>
                <a:lnTo>
                  <a:pt x="720724" y="3886"/>
                </a:lnTo>
                <a:lnTo>
                  <a:pt x="720724" y="164668"/>
                </a:lnTo>
                <a:lnTo>
                  <a:pt x="742975" y="164668"/>
                </a:lnTo>
                <a:lnTo>
                  <a:pt x="743038" y="72034"/>
                </a:lnTo>
                <a:lnTo>
                  <a:pt x="743191" y="71602"/>
                </a:lnTo>
                <a:lnTo>
                  <a:pt x="743343" y="71297"/>
                </a:lnTo>
                <a:lnTo>
                  <a:pt x="743826" y="71145"/>
                </a:lnTo>
                <a:lnTo>
                  <a:pt x="786193" y="71145"/>
                </a:lnTo>
                <a:lnTo>
                  <a:pt x="786193" y="51612"/>
                </a:lnTo>
                <a:lnTo>
                  <a:pt x="743826" y="51612"/>
                </a:lnTo>
                <a:lnTo>
                  <a:pt x="743343" y="51460"/>
                </a:lnTo>
                <a:lnTo>
                  <a:pt x="743071" y="50927"/>
                </a:lnTo>
                <a:lnTo>
                  <a:pt x="742975" y="3886"/>
                </a:lnTo>
                <a:close/>
              </a:path>
              <a:path w="992504" h="196215">
                <a:moveTo>
                  <a:pt x="786193" y="3886"/>
                </a:moveTo>
                <a:lnTo>
                  <a:pt x="764565" y="3886"/>
                </a:lnTo>
                <a:lnTo>
                  <a:pt x="764501" y="50774"/>
                </a:lnTo>
                <a:lnTo>
                  <a:pt x="764336" y="50927"/>
                </a:lnTo>
                <a:lnTo>
                  <a:pt x="764197" y="51384"/>
                </a:lnTo>
                <a:lnTo>
                  <a:pt x="763892" y="51612"/>
                </a:lnTo>
                <a:lnTo>
                  <a:pt x="786193" y="51612"/>
                </a:lnTo>
                <a:lnTo>
                  <a:pt x="786193" y="3886"/>
                </a:lnTo>
                <a:close/>
              </a:path>
              <a:path w="992504" h="196215">
                <a:moveTo>
                  <a:pt x="696734" y="3632"/>
                </a:moveTo>
                <a:lnTo>
                  <a:pt x="624382" y="3632"/>
                </a:lnTo>
                <a:lnTo>
                  <a:pt x="624382" y="24358"/>
                </a:lnTo>
                <a:lnTo>
                  <a:pt x="680504" y="24358"/>
                </a:lnTo>
                <a:lnTo>
                  <a:pt x="681367" y="24650"/>
                </a:lnTo>
                <a:lnTo>
                  <a:pt x="682459" y="25984"/>
                </a:lnTo>
                <a:lnTo>
                  <a:pt x="682739" y="27254"/>
                </a:lnTo>
                <a:lnTo>
                  <a:pt x="682739" y="29032"/>
                </a:lnTo>
                <a:lnTo>
                  <a:pt x="669764" y="69760"/>
                </a:lnTo>
                <a:lnTo>
                  <a:pt x="637873" y="108875"/>
                </a:lnTo>
                <a:lnTo>
                  <a:pt x="610488" y="127203"/>
                </a:lnTo>
                <a:lnTo>
                  <a:pt x="625779" y="143865"/>
                </a:lnTo>
                <a:lnTo>
                  <a:pt x="657861" y="118033"/>
                </a:lnTo>
                <a:lnTo>
                  <a:pt x="682294" y="88544"/>
                </a:lnTo>
                <a:lnTo>
                  <a:pt x="703960" y="36775"/>
                </a:lnTo>
                <a:lnTo>
                  <a:pt x="706285" y="14579"/>
                </a:lnTo>
                <a:lnTo>
                  <a:pt x="705218" y="11137"/>
                </a:lnTo>
                <a:lnTo>
                  <a:pt x="700277" y="5181"/>
                </a:lnTo>
                <a:lnTo>
                  <a:pt x="696734" y="3632"/>
                </a:lnTo>
                <a:close/>
              </a:path>
              <a:path w="992504" h="196215">
                <a:moveTo>
                  <a:pt x="609739" y="126238"/>
                </a:moveTo>
                <a:lnTo>
                  <a:pt x="428231" y="126238"/>
                </a:lnTo>
                <a:lnTo>
                  <a:pt x="428231" y="146367"/>
                </a:lnTo>
                <a:lnTo>
                  <a:pt x="609739" y="146367"/>
                </a:lnTo>
                <a:lnTo>
                  <a:pt x="609739" y="126238"/>
                </a:lnTo>
                <a:close/>
              </a:path>
              <a:path w="992504" h="196215">
                <a:moveTo>
                  <a:pt x="503885" y="85394"/>
                </a:moveTo>
                <a:lnTo>
                  <a:pt x="481025" y="85394"/>
                </a:lnTo>
                <a:lnTo>
                  <a:pt x="481025" y="124371"/>
                </a:lnTo>
                <a:lnTo>
                  <a:pt x="480809" y="125133"/>
                </a:lnTo>
                <a:lnTo>
                  <a:pt x="479894" y="126009"/>
                </a:lnTo>
                <a:lnTo>
                  <a:pt x="479094" y="126238"/>
                </a:lnTo>
                <a:lnTo>
                  <a:pt x="505599" y="126238"/>
                </a:lnTo>
                <a:lnTo>
                  <a:pt x="504901" y="126009"/>
                </a:lnTo>
                <a:lnTo>
                  <a:pt x="504570" y="125577"/>
                </a:lnTo>
                <a:lnTo>
                  <a:pt x="504126" y="125133"/>
                </a:lnTo>
                <a:lnTo>
                  <a:pt x="503885" y="124371"/>
                </a:lnTo>
                <a:lnTo>
                  <a:pt x="503885" y="85394"/>
                </a:lnTo>
                <a:close/>
              </a:path>
              <a:path w="992504" h="196215">
                <a:moveTo>
                  <a:pt x="560108" y="3111"/>
                </a:moveTo>
                <a:lnTo>
                  <a:pt x="437273" y="3111"/>
                </a:lnTo>
                <a:lnTo>
                  <a:pt x="437273" y="23253"/>
                </a:lnTo>
                <a:lnTo>
                  <a:pt x="545655" y="23253"/>
                </a:lnTo>
                <a:lnTo>
                  <a:pt x="546874" y="23558"/>
                </a:lnTo>
                <a:lnTo>
                  <a:pt x="547509" y="24155"/>
                </a:lnTo>
                <a:lnTo>
                  <a:pt x="548271" y="24726"/>
                </a:lnTo>
                <a:lnTo>
                  <a:pt x="548665" y="25984"/>
                </a:lnTo>
                <a:lnTo>
                  <a:pt x="548665" y="47815"/>
                </a:lnTo>
                <a:lnTo>
                  <a:pt x="548271" y="48996"/>
                </a:lnTo>
                <a:lnTo>
                  <a:pt x="547509" y="49707"/>
                </a:lnTo>
                <a:lnTo>
                  <a:pt x="546874" y="50457"/>
                </a:lnTo>
                <a:lnTo>
                  <a:pt x="545731" y="50812"/>
                </a:lnTo>
                <a:lnTo>
                  <a:pt x="438213" y="50812"/>
                </a:lnTo>
                <a:lnTo>
                  <a:pt x="438213" y="71234"/>
                </a:lnTo>
                <a:lnTo>
                  <a:pt x="545490" y="71234"/>
                </a:lnTo>
                <a:lnTo>
                  <a:pt x="546734" y="71526"/>
                </a:lnTo>
                <a:lnTo>
                  <a:pt x="548271" y="72707"/>
                </a:lnTo>
                <a:lnTo>
                  <a:pt x="548665" y="73901"/>
                </a:lnTo>
                <a:lnTo>
                  <a:pt x="548665" y="110324"/>
                </a:lnTo>
                <a:lnTo>
                  <a:pt x="571499" y="110324"/>
                </a:lnTo>
                <a:lnTo>
                  <a:pt x="571499" y="14871"/>
                </a:lnTo>
                <a:lnTo>
                  <a:pt x="570141" y="10744"/>
                </a:lnTo>
                <a:lnTo>
                  <a:pt x="564426" y="4686"/>
                </a:lnTo>
                <a:lnTo>
                  <a:pt x="560108" y="3111"/>
                </a:lnTo>
                <a:close/>
              </a:path>
              <a:path w="992504" h="196215">
                <a:moveTo>
                  <a:pt x="310997" y="120675"/>
                </a:moveTo>
                <a:lnTo>
                  <a:pt x="288137" y="120675"/>
                </a:lnTo>
                <a:lnTo>
                  <a:pt x="288137" y="175399"/>
                </a:lnTo>
                <a:lnTo>
                  <a:pt x="289445" y="179768"/>
                </a:lnTo>
                <a:lnTo>
                  <a:pt x="295046" y="187109"/>
                </a:lnTo>
                <a:lnTo>
                  <a:pt x="299554" y="189026"/>
                </a:lnTo>
                <a:lnTo>
                  <a:pt x="427710" y="189026"/>
                </a:lnTo>
                <a:lnTo>
                  <a:pt x="427710" y="168884"/>
                </a:lnTo>
                <a:lnTo>
                  <a:pt x="313372" y="168884"/>
                </a:lnTo>
                <a:lnTo>
                  <a:pt x="312127" y="168668"/>
                </a:lnTo>
                <a:lnTo>
                  <a:pt x="311645" y="168211"/>
                </a:lnTo>
                <a:lnTo>
                  <a:pt x="311238" y="167767"/>
                </a:lnTo>
                <a:lnTo>
                  <a:pt x="310997" y="166814"/>
                </a:lnTo>
                <a:lnTo>
                  <a:pt x="310997" y="120675"/>
                </a:lnTo>
                <a:close/>
              </a:path>
              <a:path w="992504" h="196215">
                <a:moveTo>
                  <a:pt x="417499" y="3886"/>
                </a:moveTo>
                <a:lnTo>
                  <a:pt x="394665" y="3886"/>
                </a:lnTo>
                <a:lnTo>
                  <a:pt x="394665" y="139496"/>
                </a:lnTo>
                <a:lnTo>
                  <a:pt x="417499" y="139496"/>
                </a:lnTo>
                <a:lnTo>
                  <a:pt x="417499" y="3886"/>
                </a:lnTo>
                <a:close/>
              </a:path>
              <a:path w="992504" h="196215">
                <a:moveTo>
                  <a:pt x="315328" y="1536"/>
                </a:moveTo>
                <a:lnTo>
                  <a:pt x="277761" y="15570"/>
                </a:lnTo>
                <a:lnTo>
                  <a:pt x="261785" y="50393"/>
                </a:lnTo>
                <a:lnTo>
                  <a:pt x="262795" y="59741"/>
                </a:lnTo>
                <a:lnTo>
                  <a:pt x="286412" y="90247"/>
                </a:lnTo>
                <a:lnTo>
                  <a:pt x="315328" y="98107"/>
                </a:lnTo>
                <a:lnTo>
                  <a:pt x="325653" y="97221"/>
                </a:lnTo>
                <a:lnTo>
                  <a:pt x="335349" y="94559"/>
                </a:lnTo>
                <a:lnTo>
                  <a:pt x="344417" y="90119"/>
                </a:lnTo>
                <a:lnTo>
                  <a:pt x="352856" y="83896"/>
                </a:lnTo>
                <a:lnTo>
                  <a:pt x="358966" y="77673"/>
                </a:lnTo>
                <a:lnTo>
                  <a:pt x="306349" y="77673"/>
                </a:lnTo>
                <a:lnTo>
                  <a:pt x="298767" y="74853"/>
                </a:lnTo>
                <a:lnTo>
                  <a:pt x="292595" y="69253"/>
                </a:lnTo>
                <a:lnTo>
                  <a:pt x="286245" y="63804"/>
                </a:lnTo>
                <a:lnTo>
                  <a:pt x="283095" y="57327"/>
                </a:lnTo>
                <a:lnTo>
                  <a:pt x="283095" y="41973"/>
                </a:lnTo>
                <a:lnTo>
                  <a:pt x="286169" y="35331"/>
                </a:lnTo>
                <a:lnTo>
                  <a:pt x="298538" y="24434"/>
                </a:lnTo>
                <a:lnTo>
                  <a:pt x="306120" y="21678"/>
                </a:lnTo>
                <a:lnTo>
                  <a:pt x="358676" y="21678"/>
                </a:lnTo>
                <a:lnTo>
                  <a:pt x="352856" y="15570"/>
                </a:lnTo>
                <a:lnTo>
                  <a:pt x="344508" y="9434"/>
                </a:lnTo>
                <a:lnTo>
                  <a:pt x="335468" y="5048"/>
                </a:lnTo>
                <a:lnTo>
                  <a:pt x="325740" y="2414"/>
                </a:lnTo>
                <a:lnTo>
                  <a:pt x="315328" y="1536"/>
                </a:lnTo>
                <a:close/>
              </a:path>
              <a:path w="992504" h="196215">
                <a:moveTo>
                  <a:pt x="358676" y="21678"/>
                </a:moveTo>
                <a:lnTo>
                  <a:pt x="323875" y="21678"/>
                </a:lnTo>
                <a:lnTo>
                  <a:pt x="331482" y="24434"/>
                </a:lnTo>
                <a:lnTo>
                  <a:pt x="344119" y="35331"/>
                </a:lnTo>
                <a:lnTo>
                  <a:pt x="347332" y="41973"/>
                </a:lnTo>
                <a:lnTo>
                  <a:pt x="347332" y="57327"/>
                </a:lnTo>
                <a:lnTo>
                  <a:pt x="344119" y="63804"/>
                </a:lnTo>
                <a:lnTo>
                  <a:pt x="337807" y="69253"/>
                </a:lnTo>
                <a:lnTo>
                  <a:pt x="331482" y="74853"/>
                </a:lnTo>
                <a:lnTo>
                  <a:pt x="323951" y="77673"/>
                </a:lnTo>
                <a:lnTo>
                  <a:pt x="358966" y="77673"/>
                </a:lnTo>
                <a:lnTo>
                  <a:pt x="360143" y="76475"/>
                </a:lnTo>
                <a:lnTo>
                  <a:pt x="365350" y="68421"/>
                </a:lnTo>
                <a:lnTo>
                  <a:pt x="368476" y="59728"/>
                </a:lnTo>
                <a:lnTo>
                  <a:pt x="369519" y="50393"/>
                </a:lnTo>
                <a:lnTo>
                  <a:pt x="368476" y="40630"/>
                </a:lnTo>
                <a:lnTo>
                  <a:pt x="365350" y="31572"/>
                </a:lnTo>
                <a:lnTo>
                  <a:pt x="360143" y="23218"/>
                </a:lnTo>
                <a:lnTo>
                  <a:pt x="358676" y="21678"/>
                </a:lnTo>
                <a:close/>
              </a:path>
              <a:path w="992504" h="196215">
                <a:moveTo>
                  <a:pt x="232448" y="0"/>
                </a:moveTo>
                <a:lnTo>
                  <a:pt x="216915" y="6883"/>
                </a:lnTo>
                <a:lnTo>
                  <a:pt x="220038" y="17935"/>
                </a:lnTo>
                <a:lnTo>
                  <a:pt x="222662" y="28651"/>
                </a:lnTo>
                <a:lnTo>
                  <a:pt x="228503" y="69915"/>
                </a:lnTo>
                <a:lnTo>
                  <a:pt x="229196" y="93306"/>
                </a:lnTo>
                <a:lnTo>
                  <a:pt x="229023" y="105109"/>
                </a:lnTo>
                <a:lnTo>
                  <a:pt x="224791" y="147231"/>
                </a:lnTo>
                <a:lnTo>
                  <a:pt x="216915" y="179920"/>
                </a:lnTo>
                <a:lnTo>
                  <a:pt x="232448" y="186575"/>
                </a:lnTo>
                <a:lnTo>
                  <a:pt x="244525" y="146367"/>
                </a:lnTo>
                <a:lnTo>
                  <a:pt x="249562" y="107109"/>
                </a:lnTo>
                <a:lnTo>
                  <a:pt x="249897" y="93306"/>
                </a:lnTo>
                <a:lnTo>
                  <a:pt x="249562" y="79388"/>
                </a:lnTo>
                <a:lnTo>
                  <a:pt x="244525" y="39992"/>
                </a:lnTo>
                <a:lnTo>
                  <a:pt x="236174" y="9577"/>
                </a:lnTo>
                <a:lnTo>
                  <a:pt x="232448" y="0"/>
                </a:lnTo>
                <a:close/>
              </a:path>
              <a:path w="992504" h="196215">
                <a:moveTo>
                  <a:pt x="137299" y="29413"/>
                </a:moveTo>
                <a:lnTo>
                  <a:pt x="112001" y="29413"/>
                </a:lnTo>
                <a:lnTo>
                  <a:pt x="112534" y="29603"/>
                </a:lnTo>
                <a:lnTo>
                  <a:pt x="113398" y="30454"/>
                </a:lnTo>
                <a:lnTo>
                  <a:pt x="113601" y="31051"/>
                </a:lnTo>
                <a:lnTo>
                  <a:pt x="113601" y="31851"/>
                </a:lnTo>
                <a:lnTo>
                  <a:pt x="75223" y="62490"/>
                </a:lnTo>
                <a:lnTo>
                  <a:pt x="48209" y="67335"/>
                </a:lnTo>
                <a:lnTo>
                  <a:pt x="59562" y="85267"/>
                </a:lnTo>
                <a:lnTo>
                  <a:pt x="96151" y="73990"/>
                </a:lnTo>
                <a:lnTo>
                  <a:pt x="124510" y="54419"/>
                </a:lnTo>
                <a:lnTo>
                  <a:pt x="156343" y="54419"/>
                </a:lnTo>
                <a:lnTo>
                  <a:pt x="136080" y="31851"/>
                </a:lnTo>
                <a:lnTo>
                  <a:pt x="136169" y="29921"/>
                </a:lnTo>
                <a:lnTo>
                  <a:pt x="136283" y="29603"/>
                </a:lnTo>
                <a:lnTo>
                  <a:pt x="136588" y="29489"/>
                </a:lnTo>
                <a:lnTo>
                  <a:pt x="137299" y="29413"/>
                </a:lnTo>
                <a:close/>
              </a:path>
              <a:path w="992504" h="196215">
                <a:moveTo>
                  <a:pt x="156343" y="54419"/>
                </a:moveTo>
                <a:lnTo>
                  <a:pt x="124510" y="54419"/>
                </a:lnTo>
                <a:lnTo>
                  <a:pt x="130869" y="59984"/>
                </a:lnTo>
                <a:lnTo>
                  <a:pt x="169140" y="78976"/>
                </a:lnTo>
                <a:lnTo>
                  <a:pt x="188023" y="83058"/>
                </a:lnTo>
                <a:lnTo>
                  <a:pt x="200024" y="65328"/>
                </a:lnTo>
                <a:lnTo>
                  <a:pt x="185712" y="63731"/>
                </a:lnTo>
                <a:lnTo>
                  <a:pt x="172885" y="60979"/>
                </a:lnTo>
                <a:lnTo>
                  <a:pt x="161534" y="57074"/>
                </a:lnTo>
                <a:lnTo>
                  <a:pt x="156343" y="54419"/>
                </a:lnTo>
                <a:close/>
              </a:path>
              <a:path w="992504" h="196215">
                <a:moveTo>
                  <a:pt x="191973" y="11137"/>
                </a:moveTo>
                <a:lnTo>
                  <a:pt x="57873" y="11137"/>
                </a:lnTo>
                <a:lnTo>
                  <a:pt x="57873" y="29413"/>
                </a:lnTo>
                <a:lnTo>
                  <a:pt x="191973" y="29413"/>
                </a:lnTo>
                <a:lnTo>
                  <a:pt x="191973" y="11137"/>
                </a:lnTo>
                <a:close/>
              </a:path>
              <a:path w="992504" h="196215">
                <a:moveTo>
                  <a:pt x="135724" y="119214"/>
                </a:moveTo>
                <a:lnTo>
                  <a:pt x="109905" y="119214"/>
                </a:lnTo>
                <a:lnTo>
                  <a:pt x="110845" y="119354"/>
                </a:lnTo>
                <a:lnTo>
                  <a:pt x="111290" y="119608"/>
                </a:lnTo>
                <a:lnTo>
                  <a:pt x="111709" y="119888"/>
                </a:lnTo>
                <a:lnTo>
                  <a:pt x="111912" y="120637"/>
                </a:lnTo>
                <a:lnTo>
                  <a:pt x="111912" y="172453"/>
                </a:lnTo>
                <a:lnTo>
                  <a:pt x="133502" y="172453"/>
                </a:lnTo>
                <a:lnTo>
                  <a:pt x="133560" y="120637"/>
                </a:lnTo>
                <a:lnTo>
                  <a:pt x="133705" y="120002"/>
                </a:lnTo>
                <a:lnTo>
                  <a:pt x="134111" y="119608"/>
                </a:lnTo>
                <a:lnTo>
                  <a:pt x="134683" y="119354"/>
                </a:lnTo>
                <a:lnTo>
                  <a:pt x="135724" y="119214"/>
                </a:lnTo>
                <a:close/>
              </a:path>
              <a:path w="992504" h="196215">
                <a:moveTo>
                  <a:pt x="209816" y="100672"/>
                </a:moveTo>
                <a:lnTo>
                  <a:pt x="38557" y="100672"/>
                </a:lnTo>
                <a:lnTo>
                  <a:pt x="38557" y="119214"/>
                </a:lnTo>
                <a:lnTo>
                  <a:pt x="209816" y="119214"/>
                </a:lnTo>
                <a:lnTo>
                  <a:pt x="209816" y="100672"/>
                </a:lnTo>
                <a:close/>
              </a:path>
              <a:path w="992504" h="196215">
                <a:moveTo>
                  <a:pt x="17437" y="0"/>
                </a:moveTo>
                <a:lnTo>
                  <a:pt x="5118" y="39992"/>
                </a:lnTo>
                <a:lnTo>
                  <a:pt x="319" y="79388"/>
                </a:lnTo>
                <a:lnTo>
                  <a:pt x="0" y="93306"/>
                </a:lnTo>
                <a:lnTo>
                  <a:pt x="319" y="107109"/>
                </a:lnTo>
                <a:lnTo>
                  <a:pt x="5118" y="146367"/>
                </a:lnTo>
                <a:lnTo>
                  <a:pt x="17437" y="186575"/>
                </a:lnTo>
                <a:lnTo>
                  <a:pt x="32943" y="179920"/>
                </a:lnTo>
                <a:lnTo>
                  <a:pt x="29725" y="168742"/>
                </a:lnTo>
                <a:lnTo>
                  <a:pt x="27038" y="157875"/>
                </a:lnTo>
                <a:lnTo>
                  <a:pt x="21320" y="116559"/>
                </a:lnTo>
                <a:lnTo>
                  <a:pt x="20688" y="93306"/>
                </a:lnTo>
                <a:lnTo>
                  <a:pt x="20845" y="81202"/>
                </a:lnTo>
                <a:lnTo>
                  <a:pt x="24874" y="38951"/>
                </a:lnTo>
                <a:lnTo>
                  <a:pt x="32943" y="6883"/>
                </a:lnTo>
                <a:lnTo>
                  <a:pt x="17437" y="0"/>
                </a:lnTo>
                <a:close/>
              </a:path>
            </a:pathLst>
          </a:custGeom>
          <a:solidFill>
            <a:srgbClr val="9FA0A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2" name="object 7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878239" y="9961684"/>
            <a:ext cx="1804454" cy="108252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84360" y="10135589"/>
            <a:ext cx="1800758" cy="265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wwnk2vdb.krh</dc:title>
  <dcterms:created xsi:type="dcterms:W3CDTF">2022-09-12T12:26:35Z</dcterms:created>
  <dcterms:modified xsi:type="dcterms:W3CDTF">2022-09-12T12:26:35Z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알PDF</vt:lpwstr>
  </property>
  <property fmtid="{D5CDD505-2E9C-101B-9397-08002B2CF9AE}" pid="4" name="LastSaved">
    <vt:filetime>2022-09-12T00:00:00Z</vt:filetime>
  </property>
</Properties>
</file>